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56" r:id="rId2"/>
    <p:sldId id="258" r:id="rId3"/>
    <p:sldId id="261" r:id="rId4"/>
    <p:sldId id="262" r:id="rId5"/>
    <p:sldId id="259" r:id="rId6"/>
    <p:sldId id="3308" r:id="rId7"/>
    <p:sldId id="264" r:id="rId8"/>
  </p:sldIdLst>
  <p:sldSz cx="15119350" cy="10691813"/>
  <p:notesSz cx="6858000" cy="9144000"/>
  <p:embeddedFontLst>
    <p:embeddedFont>
      <p:font typeface="仿宋" panose="02010609060101010101" pitchFamily="49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7C1EFB-A0BB-4968-AAF4-067B74144D2E}" v="11" dt="2024-10-09T08:13:54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8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ru Cai" userId="c49708989711775d" providerId="LiveId" clId="{B67C1EFB-A0BB-4968-AAF4-067B74144D2E}"/>
    <pc:docChg chg="undo custSel addSld delSld modSld">
      <pc:chgData name="Yuru Cai" userId="c49708989711775d" providerId="LiveId" clId="{B67C1EFB-A0BB-4968-AAF4-067B74144D2E}" dt="2024-10-09T08:16:26.127" v="226" actId="13926"/>
      <pc:docMkLst>
        <pc:docMk/>
      </pc:docMkLst>
      <pc:sldChg chg="modSp mod">
        <pc:chgData name="Yuru Cai" userId="c49708989711775d" providerId="LiveId" clId="{B67C1EFB-A0BB-4968-AAF4-067B74144D2E}" dt="2024-10-09T07:55:00.020" v="58" actId="208"/>
        <pc:sldMkLst>
          <pc:docMk/>
          <pc:sldMk cId="3248969582" sldId="256"/>
        </pc:sldMkLst>
        <pc:spChg chg="mod">
          <ac:chgData name="Yuru Cai" userId="c49708989711775d" providerId="LiveId" clId="{B67C1EFB-A0BB-4968-AAF4-067B74144D2E}" dt="2024-10-09T07:55:00.020" v="58" actId="208"/>
          <ac:spMkLst>
            <pc:docMk/>
            <pc:sldMk cId="3248969582" sldId="256"/>
            <ac:spMk id="7" creationId="{60337FFB-53FB-43B8-4B8B-33332922C45C}"/>
          </ac:spMkLst>
        </pc:spChg>
      </pc:sldChg>
      <pc:sldChg chg="addSp modSp mod">
        <pc:chgData name="Yuru Cai" userId="c49708989711775d" providerId="LiveId" clId="{B67C1EFB-A0BB-4968-AAF4-067B74144D2E}" dt="2024-10-09T08:13:06.732" v="128" actId="1037"/>
        <pc:sldMkLst>
          <pc:docMk/>
          <pc:sldMk cId="542786718" sldId="259"/>
        </pc:sldMkLst>
        <pc:spChg chg="add mod">
          <ac:chgData name="Yuru Cai" userId="c49708989711775d" providerId="LiveId" clId="{B67C1EFB-A0BB-4968-AAF4-067B74144D2E}" dt="2024-10-09T08:13:06.732" v="128" actId="1037"/>
          <ac:spMkLst>
            <pc:docMk/>
            <pc:sldMk cId="542786718" sldId="259"/>
            <ac:spMk id="4" creationId="{5F99EF5D-C8B6-5365-BD3B-19F34B157743}"/>
          </ac:spMkLst>
        </pc:spChg>
      </pc:sldChg>
      <pc:sldChg chg="modSp mod">
        <pc:chgData name="Yuru Cai" userId="c49708989711775d" providerId="LiveId" clId="{B67C1EFB-A0BB-4968-AAF4-067B74144D2E}" dt="2024-10-09T08:16:26.127" v="226" actId="13926"/>
        <pc:sldMkLst>
          <pc:docMk/>
          <pc:sldMk cId="1762799860" sldId="261"/>
        </pc:sldMkLst>
        <pc:spChg chg="mod">
          <ac:chgData name="Yuru Cai" userId="c49708989711775d" providerId="LiveId" clId="{B67C1EFB-A0BB-4968-AAF4-067B74144D2E}" dt="2024-10-09T08:16:26.127" v="226" actId="13926"/>
          <ac:spMkLst>
            <pc:docMk/>
            <pc:sldMk cId="1762799860" sldId="261"/>
            <ac:spMk id="12" creationId="{A5BAA1C6-6D28-E374-1E6C-01BB87C8C328}"/>
          </ac:spMkLst>
        </pc:spChg>
      </pc:sldChg>
      <pc:sldChg chg="modSp mod">
        <pc:chgData name="Yuru Cai" userId="c49708989711775d" providerId="LiveId" clId="{B67C1EFB-A0BB-4968-AAF4-067B74144D2E}" dt="2024-10-09T08:16:14.144" v="225" actId="1076"/>
        <pc:sldMkLst>
          <pc:docMk/>
          <pc:sldMk cId="1095872293" sldId="262"/>
        </pc:sldMkLst>
        <pc:spChg chg="mod">
          <ac:chgData name="Yuru Cai" userId="c49708989711775d" providerId="LiveId" clId="{B67C1EFB-A0BB-4968-AAF4-067B74144D2E}" dt="2024-10-09T08:16:14.144" v="225" actId="1076"/>
          <ac:spMkLst>
            <pc:docMk/>
            <pc:sldMk cId="1095872293" sldId="262"/>
            <ac:spMk id="14" creationId="{E86E5316-5DF5-6E8E-6912-7714673AF46C}"/>
          </ac:spMkLst>
        </pc:spChg>
      </pc:sldChg>
      <pc:sldChg chg="addSp delSp modSp mod">
        <pc:chgData name="Yuru Cai" userId="c49708989711775d" providerId="LiveId" clId="{B67C1EFB-A0BB-4968-AAF4-067B74144D2E}" dt="2024-10-09T08:14:32.787" v="218" actId="13926"/>
        <pc:sldMkLst>
          <pc:docMk/>
          <pc:sldMk cId="3659348365" sldId="264"/>
        </pc:sldMkLst>
        <pc:spChg chg="del">
          <ac:chgData name="Yuru Cai" userId="c49708989711775d" providerId="LiveId" clId="{B67C1EFB-A0BB-4968-AAF4-067B74144D2E}" dt="2024-10-09T07:56:05.741" v="62" actId="478"/>
          <ac:spMkLst>
            <pc:docMk/>
            <pc:sldMk cId="3659348365" sldId="264"/>
            <ac:spMk id="3" creationId="{F77FF9F6-DE87-4671-6EE8-7ADB467587DF}"/>
          </ac:spMkLst>
        </pc:spChg>
        <pc:spChg chg="mod">
          <ac:chgData name="Yuru Cai" userId="c49708989711775d" providerId="LiveId" clId="{B67C1EFB-A0BB-4968-AAF4-067B74144D2E}" dt="2024-10-09T08:14:32.787" v="218" actId="13926"/>
          <ac:spMkLst>
            <pc:docMk/>
            <pc:sldMk cId="3659348365" sldId="264"/>
            <ac:spMk id="7" creationId="{14F4BFE1-7A09-8B2E-F413-3E037410854D}"/>
          </ac:spMkLst>
        </pc:spChg>
        <pc:picChg chg="add mod">
          <ac:chgData name="Yuru Cai" userId="c49708989711775d" providerId="LiveId" clId="{B67C1EFB-A0BB-4968-AAF4-067B74144D2E}" dt="2024-10-09T07:56:03.315" v="61"/>
          <ac:picMkLst>
            <pc:docMk/>
            <pc:sldMk cId="3659348365" sldId="264"/>
            <ac:picMk id="2" creationId="{FC5CA00A-C424-2BA8-6EBD-98F0F303CA84}"/>
          </ac:picMkLst>
        </pc:picChg>
        <pc:picChg chg="add mod">
          <ac:chgData name="Yuru Cai" userId="c49708989711775d" providerId="LiveId" clId="{B67C1EFB-A0BB-4968-AAF4-067B74144D2E}" dt="2024-10-09T07:56:06.155" v="63"/>
          <ac:picMkLst>
            <pc:docMk/>
            <pc:sldMk cId="3659348365" sldId="264"/>
            <ac:picMk id="4" creationId="{A0514890-8CF4-5BC7-124B-6C933B8ED854}"/>
          </ac:picMkLst>
        </pc:picChg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298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299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2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3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4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6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7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8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39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0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1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2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3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4"/>
        </pc:sldMkLst>
      </pc:sldChg>
      <pc:sldChg chg="add del">
        <pc:chgData name="Yuru Cai" userId="c49708989711775d" providerId="LiveId" clId="{B67C1EFB-A0BB-4968-AAF4-067B74144D2E}" dt="2024-10-09T07:55:19.316" v="59" actId="47"/>
        <pc:sldMkLst>
          <pc:docMk/>
          <pc:sldMk cId="0" sldId="345"/>
        </pc:sldMkLst>
      </pc:sldChg>
      <pc:sldChg chg="modSp del mod">
        <pc:chgData name="Yuru Cai" userId="c49708989711775d" providerId="LiveId" clId="{B67C1EFB-A0BB-4968-AAF4-067B74144D2E}" dt="2024-10-09T08:09:27.860" v="97" actId="47"/>
        <pc:sldMkLst>
          <pc:docMk/>
          <pc:sldMk cId="0" sldId="3303"/>
        </pc:sldMkLst>
        <pc:spChg chg="mod">
          <ac:chgData name="Yuru Cai" userId="c49708989711775d" providerId="LiveId" clId="{B67C1EFB-A0BB-4968-AAF4-067B74144D2E}" dt="2024-03-08T01:52:17.788" v="2" actId="13926"/>
          <ac:spMkLst>
            <pc:docMk/>
            <pc:sldMk cId="0" sldId="3303"/>
            <ac:spMk id="3" creationId="{00000000-0000-0000-0000-000000000000}"/>
          </ac:spMkLst>
        </pc:spChg>
      </pc:sldChg>
      <pc:sldChg chg="modSp del mod">
        <pc:chgData name="Yuru Cai" userId="c49708989711775d" providerId="LiveId" clId="{B67C1EFB-A0BB-4968-AAF4-067B74144D2E}" dt="2024-10-09T08:09:09.328" v="96" actId="47"/>
        <pc:sldMkLst>
          <pc:docMk/>
          <pc:sldMk cId="0" sldId="3307"/>
        </pc:sldMkLst>
        <pc:spChg chg="mod">
          <ac:chgData name="Yuru Cai" userId="c49708989711775d" providerId="LiveId" clId="{B67C1EFB-A0BB-4968-AAF4-067B74144D2E}" dt="2024-10-09T08:08:13.825" v="90" actId="20577"/>
          <ac:spMkLst>
            <pc:docMk/>
            <pc:sldMk cId="0" sldId="3307"/>
            <ac:spMk id="2" creationId="{00000000-0000-0000-0000-000000000000}"/>
          </ac:spMkLst>
        </pc:spChg>
        <pc:spChg chg="mod">
          <ac:chgData name="Yuru Cai" userId="c49708989711775d" providerId="LiveId" clId="{B67C1EFB-A0BB-4968-AAF4-067B74144D2E}" dt="2024-10-09T08:08:49.836" v="95" actId="20577"/>
          <ac:spMkLst>
            <pc:docMk/>
            <pc:sldMk cId="0" sldId="3307"/>
            <ac:spMk id="5" creationId="{5537658B-36A2-C451-D211-B6EA2717A604}"/>
          </ac:spMkLst>
        </pc:spChg>
      </pc:sldChg>
      <pc:sldChg chg="addSp modSp mod">
        <pc:chgData name="Yuru Cai" userId="c49708989711775d" providerId="LiveId" clId="{B67C1EFB-A0BB-4968-AAF4-067B74144D2E}" dt="2024-10-09T08:13:57.300" v="215" actId="1076"/>
        <pc:sldMkLst>
          <pc:docMk/>
          <pc:sldMk cId="3059530606" sldId="3308"/>
        </pc:sldMkLst>
        <pc:spChg chg="mod">
          <ac:chgData name="Yuru Cai" userId="c49708989711775d" providerId="LiveId" clId="{B67C1EFB-A0BB-4968-AAF4-067B74144D2E}" dt="2024-10-09T08:13:47.052" v="213" actId="20577"/>
          <ac:spMkLst>
            <pc:docMk/>
            <pc:sldMk cId="3059530606" sldId="3308"/>
            <ac:spMk id="2" creationId="{DDFA2860-1075-DDE2-E91A-3CB6F1814AA4}"/>
          </ac:spMkLst>
        </pc:spChg>
        <pc:spChg chg="add mod">
          <ac:chgData name="Yuru Cai" userId="c49708989711775d" providerId="LiveId" clId="{B67C1EFB-A0BB-4968-AAF4-067B74144D2E}" dt="2024-10-09T08:13:57.300" v="215" actId="1076"/>
          <ac:spMkLst>
            <pc:docMk/>
            <pc:sldMk cId="3059530606" sldId="3308"/>
            <ac:spMk id="4" creationId="{B8E0CC70-AEDD-7028-31B0-0BBD224F7F3A}"/>
          </ac:spMkLst>
        </pc:spChg>
      </pc:sldChg>
      <pc:sldChg chg="modSp del mod">
        <pc:chgData name="Yuru Cai" userId="c49708989711775d" providerId="LiveId" clId="{B67C1EFB-A0BB-4968-AAF4-067B74144D2E}" dt="2024-10-09T08:14:02.381" v="216" actId="47"/>
        <pc:sldMkLst>
          <pc:docMk/>
          <pc:sldMk cId="2210660369" sldId="3309"/>
        </pc:sldMkLst>
        <pc:spChg chg="mod">
          <ac:chgData name="Yuru Cai" userId="c49708989711775d" providerId="LiveId" clId="{B67C1EFB-A0BB-4968-AAF4-067B74144D2E}" dt="2024-03-08T01:53:33.769" v="5" actId="13926"/>
          <ac:spMkLst>
            <pc:docMk/>
            <pc:sldMk cId="2210660369" sldId="3309"/>
            <ac:spMk id="2" creationId="{C70B74E2-A870-4BE0-FBC8-53F480D5B82E}"/>
          </ac:spMkLst>
        </pc:spChg>
      </pc:sldChg>
      <pc:sldChg chg="del">
        <pc:chgData name="Yuru Cai" userId="c49708989711775d" providerId="LiveId" clId="{B67C1EFB-A0BB-4968-AAF4-067B74144D2E}" dt="2024-10-09T08:14:03.215" v="217" actId="47"/>
        <pc:sldMkLst>
          <pc:docMk/>
          <pc:sldMk cId="273975772" sldId="3310"/>
        </pc:sldMkLst>
      </pc:sldChg>
      <pc:sldMasterChg chg="delSldLayout">
        <pc:chgData name="Yuru Cai" userId="c49708989711775d" providerId="LiveId" clId="{B67C1EFB-A0BB-4968-AAF4-067B74144D2E}" dt="2024-10-09T07:55:19.316" v="59" actId="47"/>
        <pc:sldMasterMkLst>
          <pc:docMk/>
          <pc:sldMasterMk cId="478757779" sldId="2147483672"/>
        </pc:sldMasterMkLst>
        <pc:sldLayoutChg chg="del">
          <pc:chgData name="Yuru Cai" userId="c49708989711775d" providerId="LiveId" clId="{B67C1EFB-A0BB-4968-AAF4-067B74144D2E}" dt="2024-10-09T07:55:19.316" v="59" actId="47"/>
          <pc:sldLayoutMkLst>
            <pc:docMk/>
            <pc:sldMasterMk cId="478757779" sldId="2147483672"/>
            <pc:sldLayoutMk cId="2404348385" sldId="214748368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11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3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49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7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82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7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80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8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78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6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A152F3-5513-442A-9EFC-62A71F64EB19}" type="datetimeFigureOut">
              <a:rPr lang="zh-CN" altLang="en-US" smtClean="0"/>
              <a:t>2024-10-9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E8F5F5-DA8F-232D-8E71-39E1795D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0407" y="892499"/>
            <a:ext cx="5944115" cy="54259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0337FFB-53FB-43B8-4B8B-33332922C4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734873" y="9003726"/>
            <a:ext cx="3579649" cy="93948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封面请自行设计，需包含作品名称。</a:t>
            </a:r>
            <a:endParaRPr lang="en-US" altLang="zh-CN" sz="1600" dirty="0">
              <a:solidFill>
                <a:srgbClr val="FF0000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注：</a:t>
            </a:r>
            <a:r>
              <a:rPr lang="zh-CN" altLang="en-US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模板仅供参考，</a:t>
            </a: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提交作品时请删去本模板中的</a:t>
            </a:r>
            <a:r>
              <a:rPr lang="zh-CN" altLang="en-US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提示框与</a:t>
            </a: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红色提示文字。</a:t>
            </a:r>
          </a:p>
        </p:txBody>
      </p:sp>
    </p:spTree>
    <p:extLst>
      <p:ext uri="{BB962C8B-B14F-4D97-AF65-F5344CB8AC3E}">
        <p14:creationId xmlns:p14="http://schemas.microsoft.com/office/powerpoint/2010/main" val="3248969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8D385-793D-F54A-FAC7-A4C52DEB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F490B2C-36AA-9DB1-4B1A-33948EFA9EBF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069DF8-9350-E9C4-4CCC-E982120CCEF5}"/>
              </a:ext>
            </a:extLst>
          </p:cNvPr>
          <p:cNvSpPr txBox="1"/>
          <p:nvPr/>
        </p:nvSpPr>
        <p:spPr>
          <a:xfrm>
            <a:off x="1237869" y="8081010"/>
            <a:ext cx="4983480" cy="167449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200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F5E518-7A5E-BBBA-AA73-26CB47959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61A9A92-B4E9-7186-F013-01E2C94C4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36308"/>
            <a:ext cx="1335140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1137A-C26E-866A-5F26-2F96F44D3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BB62C8B-21CF-01CF-30B3-E33CD91C0B34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46EEE9-BB7A-AAA0-8FA0-36ACE61B8D4B}"/>
              </a:ext>
            </a:extLst>
          </p:cNvPr>
          <p:cNvSpPr/>
          <p:nvPr/>
        </p:nvSpPr>
        <p:spPr>
          <a:xfrm>
            <a:off x="1230500" y="2377440"/>
            <a:ext cx="3606677" cy="3593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5BAA1C6-6D28-E374-1E6C-01BB87C8C328}"/>
              </a:ext>
            </a:extLst>
          </p:cNvPr>
          <p:cNvSpPr/>
          <p:nvPr/>
        </p:nvSpPr>
        <p:spPr>
          <a:xfrm>
            <a:off x="10140696" y="1730898"/>
            <a:ext cx="3799840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此页须包含至少</a:t>
            </a: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5</a:t>
            </a: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款纹样效果图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C670F-B37D-6559-E47D-9548C4845DC0}"/>
              </a:ext>
            </a:extLst>
          </p:cNvPr>
          <p:cNvSpPr/>
          <p:nvPr/>
        </p:nvSpPr>
        <p:spPr>
          <a:xfrm>
            <a:off x="2489769" y="3951126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5CFEE3-C1F4-9489-A6B9-3C48F57B3737}"/>
              </a:ext>
            </a:extLst>
          </p:cNvPr>
          <p:cNvSpPr/>
          <p:nvPr/>
        </p:nvSpPr>
        <p:spPr>
          <a:xfrm>
            <a:off x="6782243" y="1730897"/>
            <a:ext cx="1554862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作品名称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92F8912-8005-1C0B-24F5-A28DEC5A4C4E}"/>
              </a:ext>
            </a:extLst>
          </p:cNvPr>
          <p:cNvSpPr/>
          <p:nvPr/>
        </p:nvSpPr>
        <p:spPr>
          <a:xfrm>
            <a:off x="5756335" y="2377440"/>
            <a:ext cx="3606677" cy="3593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2D24BBC-2B8B-DAAE-5894-7A3336733D1A}"/>
              </a:ext>
            </a:extLst>
          </p:cNvPr>
          <p:cNvSpPr/>
          <p:nvPr/>
        </p:nvSpPr>
        <p:spPr>
          <a:xfrm>
            <a:off x="7015606" y="3951126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款式二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2333968-D874-7779-E906-ECD3496CD711}"/>
              </a:ext>
            </a:extLst>
          </p:cNvPr>
          <p:cNvSpPr/>
          <p:nvPr/>
        </p:nvSpPr>
        <p:spPr>
          <a:xfrm>
            <a:off x="10282170" y="2377440"/>
            <a:ext cx="3606677" cy="3593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87D1723-DCF8-8E56-7A7E-B34D0B92E858}"/>
              </a:ext>
            </a:extLst>
          </p:cNvPr>
          <p:cNvSpPr/>
          <p:nvPr/>
        </p:nvSpPr>
        <p:spPr>
          <a:xfrm>
            <a:off x="11541443" y="3951126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6A1E69E-C27E-6D9E-7A22-2F4A599AFB19}"/>
              </a:ext>
            </a:extLst>
          </p:cNvPr>
          <p:cNvSpPr/>
          <p:nvPr/>
        </p:nvSpPr>
        <p:spPr>
          <a:xfrm>
            <a:off x="3418708" y="6194552"/>
            <a:ext cx="3606677" cy="3593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4A4A70E-A662-D699-DAE0-C6674AFE19EF}"/>
              </a:ext>
            </a:extLst>
          </p:cNvPr>
          <p:cNvSpPr/>
          <p:nvPr/>
        </p:nvSpPr>
        <p:spPr>
          <a:xfrm>
            <a:off x="4677978" y="7759093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款式四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748267A-3539-E6B6-4FCA-26C372276B5F}"/>
              </a:ext>
            </a:extLst>
          </p:cNvPr>
          <p:cNvSpPr/>
          <p:nvPr/>
        </p:nvSpPr>
        <p:spPr>
          <a:xfrm>
            <a:off x="7934766" y="6194552"/>
            <a:ext cx="3606677" cy="3593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F9644C6-07D6-F73E-FF00-2E459F12DE0E}"/>
              </a:ext>
            </a:extLst>
          </p:cNvPr>
          <p:cNvSpPr/>
          <p:nvPr/>
        </p:nvSpPr>
        <p:spPr>
          <a:xfrm>
            <a:off x="9194036" y="7759093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款式五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05B49A3-17A5-0193-5971-FC247FDC5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3DADE05-C651-1545-088A-AF46EC241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36308"/>
            <a:ext cx="2115495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99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E4630-38F9-6F9C-E78C-414017BFE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0038F75-E8F5-6B76-FEA9-F7BE13CF29E1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E0A3BF-558D-2787-36E1-9D2BD92D60D5}"/>
              </a:ext>
            </a:extLst>
          </p:cNvPr>
          <p:cNvSpPr/>
          <p:nvPr/>
        </p:nvSpPr>
        <p:spPr>
          <a:xfrm>
            <a:off x="11219688" y="1611013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6E5316-5DF5-6E8E-6912-7714673AF46C}"/>
              </a:ext>
            </a:extLst>
          </p:cNvPr>
          <p:cNvSpPr/>
          <p:nvPr/>
        </p:nvSpPr>
        <p:spPr>
          <a:xfrm>
            <a:off x="5210050" y="4986771"/>
            <a:ext cx="4699248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款式一（单个纹样及细节展示和简单文字说明）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1B06678-162A-3E62-CC2F-6B2B5220C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C7F909-9CD6-5A9B-BED4-043091EEC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36307"/>
            <a:ext cx="1591194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72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21AF9-CB36-C8BA-EF46-65F72FE68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231B9EF-33F2-4B9C-9F4F-DA9D0E9689E9}"/>
              </a:ext>
            </a:extLst>
          </p:cNvPr>
          <p:cNvSpPr/>
          <p:nvPr/>
        </p:nvSpPr>
        <p:spPr>
          <a:xfrm>
            <a:off x="865187" y="1402842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72F6A4-CD50-B20B-D7A1-DA2FBF75CD0D}"/>
              </a:ext>
            </a:extLst>
          </p:cNvPr>
          <p:cNvSpPr txBox="1"/>
          <p:nvPr/>
        </p:nvSpPr>
        <p:spPr>
          <a:xfrm>
            <a:off x="1176713" y="8177777"/>
            <a:ext cx="2740488" cy="138203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100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4D2F0B-379D-F33E-22F6-62F141E8C9BA}"/>
              </a:ext>
            </a:extLst>
          </p:cNvPr>
          <p:cNvSpPr/>
          <p:nvPr/>
        </p:nvSpPr>
        <p:spPr>
          <a:xfrm>
            <a:off x="6395411" y="8479826"/>
            <a:ext cx="2484996" cy="121921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色彩请自行添加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注明色号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（请采用潘通色卡名称）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5C5EE4-0DD1-C700-19D4-C5ED81D1F98E}"/>
              </a:ext>
            </a:extLst>
          </p:cNvPr>
          <p:cNvGrpSpPr/>
          <p:nvPr/>
        </p:nvGrpSpPr>
        <p:grpSpPr>
          <a:xfrm>
            <a:off x="9344106" y="8454638"/>
            <a:ext cx="1110250" cy="1247129"/>
            <a:chOff x="1064" y="6370"/>
            <a:chExt cx="1095" cy="123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1A196D1-ADBC-E900-D93B-1A418E93319B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91CE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F5F7EAB-5A78-7FD0-D330-10BF75817DC1}"/>
                </a:ext>
              </a:extLst>
            </p:cNvPr>
            <p:cNvSpPr txBox="1"/>
            <p:nvPr/>
          </p:nvSpPr>
          <p:spPr>
            <a:xfrm>
              <a:off x="1064" y="7317"/>
              <a:ext cx="1095" cy="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11-0616 TCX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35996BF-73B2-1FB1-3C51-C3B9824C043E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5CB6878-297F-20A3-0201-4999C4FA094C}"/>
              </a:ext>
            </a:extLst>
          </p:cNvPr>
          <p:cNvGrpSpPr/>
          <p:nvPr/>
        </p:nvGrpSpPr>
        <p:grpSpPr>
          <a:xfrm>
            <a:off x="10795884" y="8454637"/>
            <a:ext cx="1110250" cy="1247129"/>
            <a:chOff x="1064" y="6370"/>
            <a:chExt cx="1095" cy="123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EB437C9-1542-06EC-1D6A-6073226A3B2A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187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1380D9-4B46-AC60-6FFB-4A284D7E782D}"/>
                </a:ext>
              </a:extLst>
            </p:cNvPr>
            <p:cNvSpPr txBox="1"/>
            <p:nvPr/>
          </p:nvSpPr>
          <p:spPr>
            <a:xfrm>
              <a:off x="1064" y="7317"/>
              <a:ext cx="1095" cy="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17-0210 TCX 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8A07751-5FAE-57AA-E164-48FC8248079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FD3AF98-24B4-7BE1-76CB-62847606D939}"/>
              </a:ext>
            </a:extLst>
          </p:cNvPr>
          <p:cNvGrpSpPr/>
          <p:nvPr/>
        </p:nvGrpSpPr>
        <p:grpSpPr>
          <a:xfrm>
            <a:off x="11858847" y="8448302"/>
            <a:ext cx="1113465" cy="1250740"/>
            <a:chOff x="1064" y="6370"/>
            <a:chExt cx="1095" cy="123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480793B-9A44-980F-CFB1-94429A68208C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D838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5A9B4D-148F-5ADD-97D7-7212D06CC579}"/>
                </a:ext>
              </a:extLst>
            </p:cNvPr>
            <p:cNvSpPr txBox="1"/>
            <p:nvPr/>
          </p:nvSpPr>
          <p:spPr>
            <a:xfrm>
              <a:off x="1064" y="7316"/>
              <a:ext cx="1095" cy="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15-1333 TCX 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818A0C2-BAD7-8D4D-8F91-F9D7128E47C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58A7BB-8865-13E2-D69F-ECCB9ACCE182}"/>
              </a:ext>
            </a:extLst>
          </p:cNvPr>
          <p:cNvGrpSpPr/>
          <p:nvPr/>
        </p:nvGrpSpPr>
        <p:grpSpPr>
          <a:xfrm>
            <a:off x="12892489" y="8448302"/>
            <a:ext cx="1113465" cy="1250740"/>
            <a:chOff x="1064" y="6370"/>
            <a:chExt cx="1095" cy="123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B8FCF99-3088-1BDC-8B48-363A723F39D3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E2A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ED71B3-72E3-5527-511F-20CE768A9C7A}"/>
                </a:ext>
              </a:extLst>
            </p:cNvPr>
            <p:cNvSpPr txBox="1"/>
            <p:nvPr/>
          </p:nvSpPr>
          <p:spPr>
            <a:xfrm>
              <a:off x="1064" y="7322"/>
              <a:ext cx="1095" cy="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14-1208 TCX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0B4F9B5-BAF0-93DE-E64C-47AF864A92C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A1A4EB0-2149-B740-6A03-D9263A2C335D}"/>
              </a:ext>
            </a:extLst>
          </p:cNvPr>
          <p:cNvSpPr txBox="1"/>
          <p:nvPr/>
        </p:nvSpPr>
        <p:spPr>
          <a:xfrm>
            <a:off x="9607744" y="8140525"/>
            <a:ext cx="582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MiSans Normal" panose="00000500000000000000" charset="-122"/>
                <a:ea typeface="MiSans Normal" panose="00000500000000000000" charset="-122"/>
              </a:rPr>
              <a:t> 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主色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7CF36F0-5B7A-7EA7-AC47-04959D52D283}"/>
              </a:ext>
            </a:extLst>
          </p:cNvPr>
          <p:cNvSpPr/>
          <p:nvPr/>
        </p:nvSpPr>
        <p:spPr>
          <a:xfrm>
            <a:off x="1145054" y="1653845"/>
            <a:ext cx="12829240" cy="642356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BA18BD-7F1E-39CC-B1EF-8CC31EDEEB2B}"/>
              </a:ext>
            </a:extLst>
          </p:cNvPr>
          <p:cNvSpPr txBox="1"/>
          <p:nvPr/>
        </p:nvSpPr>
        <p:spPr>
          <a:xfrm>
            <a:off x="12109297" y="8140525"/>
            <a:ext cx="7642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辅色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CFB38E-3FDD-7027-05B5-9C5208645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132D23B-8EF3-841D-CAD8-FB89EC57E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36308"/>
            <a:ext cx="1371719" cy="5425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F99EF5D-C8B6-5365-BD3B-19F34B157743}"/>
              </a:ext>
            </a:extLst>
          </p:cNvPr>
          <p:cNvSpPr/>
          <p:nvPr/>
        </p:nvSpPr>
        <p:spPr>
          <a:xfrm>
            <a:off x="11136563" y="1760639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78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9C8F5-2B82-DA26-6EE4-12F55AA8B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9FE0E9C-A972-9B60-BEFC-4561427DCBF9}"/>
              </a:ext>
            </a:extLst>
          </p:cNvPr>
          <p:cNvSpPr/>
          <p:nvPr/>
        </p:nvSpPr>
        <p:spPr>
          <a:xfrm>
            <a:off x="865187" y="1402842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DFA2860-1075-DDE2-E91A-3CB6F1814AA4}"/>
              </a:ext>
            </a:extLst>
          </p:cNvPr>
          <p:cNvSpPr/>
          <p:nvPr/>
        </p:nvSpPr>
        <p:spPr>
          <a:xfrm>
            <a:off x="4038251" y="8728842"/>
            <a:ext cx="7515955" cy="87298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请注明文创产品基本信息（包括但不限于产品名称、尺寸、材质等）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002E42C-BADD-ABF6-0209-C2DBA47586EA}"/>
              </a:ext>
            </a:extLst>
          </p:cNvPr>
          <p:cNvSpPr/>
          <p:nvPr/>
        </p:nvSpPr>
        <p:spPr>
          <a:xfrm>
            <a:off x="1541423" y="2054350"/>
            <a:ext cx="5475202" cy="612953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343E89-E725-6A1C-EB21-361ED7BC5449}"/>
              </a:ext>
            </a:extLst>
          </p:cNvPr>
          <p:cNvSpPr/>
          <p:nvPr/>
        </p:nvSpPr>
        <p:spPr>
          <a:xfrm>
            <a:off x="8141070" y="2045206"/>
            <a:ext cx="5475202" cy="61295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294BA5F-F1F4-A457-DC5D-F912EFB90DC0}"/>
              </a:ext>
            </a:extLst>
          </p:cNvPr>
          <p:cNvSpPr/>
          <p:nvPr/>
        </p:nvSpPr>
        <p:spPr>
          <a:xfrm>
            <a:off x="3441789" y="4759980"/>
            <a:ext cx="1674469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产品多视角图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1B95D4B-BDE9-2D38-97FF-32F2C2D7837D}"/>
              </a:ext>
            </a:extLst>
          </p:cNvPr>
          <p:cNvSpPr/>
          <p:nvPr/>
        </p:nvSpPr>
        <p:spPr>
          <a:xfrm>
            <a:off x="10041436" y="4750836"/>
            <a:ext cx="1674469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产品多视角图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B650523-2DA5-A091-0065-32793FCD8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0909C95-9CC3-3C15-18E5-D35A5C4D7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36308"/>
            <a:ext cx="2097206" cy="5425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8E0CC70-AEDD-7028-31B0-0BBD224F7F3A}"/>
              </a:ext>
            </a:extLst>
          </p:cNvPr>
          <p:cNvSpPr/>
          <p:nvPr/>
        </p:nvSpPr>
        <p:spPr>
          <a:xfrm>
            <a:off x="11282104" y="1478899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530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1644B-C9FC-30E5-A3F9-436DC0B67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4F4BFE1-7A09-8B2E-F413-3E037410854D}"/>
              </a:ext>
            </a:extLst>
          </p:cNvPr>
          <p:cNvSpPr txBox="1"/>
          <p:nvPr/>
        </p:nvSpPr>
        <p:spPr>
          <a:xfrm>
            <a:off x="1064133" y="8163307"/>
            <a:ext cx="2740488" cy="167449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作品名称：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姓名：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学校：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指导老师（如有）：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514890-8CF4-5BC7-124B-6C933B8ED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936308"/>
            <a:ext cx="5944115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48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1181</TotalTime>
  <Words>165</Words>
  <Application>Microsoft Office PowerPoint</Application>
  <PresentationFormat>自定义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仿宋</vt:lpstr>
      <vt:lpstr>Aptos Display</vt:lpstr>
      <vt:lpstr>MiSans Normal</vt:lpstr>
      <vt:lpstr>Aptos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Xinwei Hu</dc:creator>
  <cp:lastModifiedBy>Yuru Cai</cp:lastModifiedBy>
  <cp:revision>9</cp:revision>
  <dcterms:created xsi:type="dcterms:W3CDTF">2024-02-27T03:15:39Z</dcterms:created>
  <dcterms:modified xsi:type="dcterms:W3CDTF">2024-10-09T08:16:31Z</dcterms:modified>
</cp:coreProperties>
</file>