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61" r:id="rId4"/>
    <p:sldId id="262" r:id="rId5"/>
    <p:sldId id="259" r:id="rId6"/>
    <p:sldId id="260" r:id="rId7"/>
    <p:sldId id="263" r:id="rId8"/>
    <p:sldId id="265" r:id="rId9"/>
    <p:sldId id="264" r:id="rId10"/>
  </p:sldIdLst>
  <p:sldSz cx="15119350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777AF48-BE50-4E68-A0D2-5B295884CF2A}" v="4" dt="2024-10-09T08:24:57.7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074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uru Cai" userId="c49708989711775d" providerId="LiveId" clId="{6777AF48-BE50-4E68-A0D2-5B295884CF2A}"/>
    <pc:docChg chg="custSel addSld delSld modSld">
      <pc:chgData name="Yuru Cai" userId="c49708989711775d" providerId="LiveId" clId="{6777AF48-BE50-4E68-A0D2-5B295884CF2A}" dt="2024-10-09T08:25:00.322" v="27" actId="47"/>
      <pc:docMkLst>
        <pc:docMk/>
      </pc:docMkLst>
      <pc:sldChg chg="addSp modSp">
        <pc:chgData name="Yuru Cai" userId="c49708989711775d" providerId="LiveId" clId="{6777AF48-BE50-4E68-A0D2-5B295884CF2A}" dt="2024-10-09T08:21:37.827" v="7"/>
        <pc:sldMkLst>
          <pc:docMk/>
          <pc:sldMk cId="542786718" sldId="259"/>
        </pc:sldMkLst>
        <pc:spChg chg="add mod">
          <ac:chgData name="Yuru Cai" userId="c49708989711775d" providerId="LiveId" clId="{6777AF48-BE50-4E68-A0D2-5B295884CF2A}" dt="2024-10-09T08:21:37.827" v="7"/>
          <ac:spMkLst>
            <pc:docMk/>
            <pc:sldMk cId="542786718" sldId="259"/>
            <ac:spMk id="4" creationId="{DD3A99AB-88D8-D576-5CF4-D4CDBC7248E0}"/>
          </ac:spMkLst>
        </pc:spChg>
      </pc:sldChg>
      <pc:sldChg chg="addSp modSp">
        <pc:chgData name="Yuru Cai" userId="c49708989711775d" providerId="LiveId" clId="{6777AF48-BE50-4E68-A0D2-5B295884CF2A}" dt="2024-10-09T08:21:55.111" v="16"/>
        <pc:sldMkLst>
          <pc:docMk/>
          <pc:sldMk cId="964598154" sldId="260"/>
        </pc:sldMkLst>
        <pc:spChg chg="add mod">
          <ac:chgData name="Yuru Cai" userId="c49708989711775d" providerId="LiveId" clId="{6777AF48-BE50-4E68-A0D2-5B295884CF2A}" dt="2024-10-09T08:21:55.111" v="16"/>
          <ac:spMkLst>
            <pc:docMk/>
            <pc:sldMk cId="964598154" sldId="260"/>
            <ac:spMk id="3" creationId="{852F54A9-3B4D-5031-B45D-1AABBF61B1E8}"/>
          </ac:spMkLst>
        </pc:spChg>
      </pc:sldChg>
      <pc:sldChg chg="modSp mod">
        <pc:chgData name="Yuru Cai" userId="c49708989711775d" providerId="LiveId" clId="{6777AF48-BE50-4E68-A0D2-5B295884CF2A}" dt="2024-10-09T08:20:30.732" v="2" actId="20577"/>
        <pc:sldMkLst>
          <pc:docMk/>
          <pc:sldMk cId="1762799860" sldId="261"/>
        </pc:sldMkLst>
        <pc:spChg chg="mod">
          <ac:chgData name="Yuru Cai" userId="c49708989711775d" providerId="LiveId" clId="{6777AF48-BE50-4E68-A0D2-5B295884CF2A}" dt="2024-10-09T08:20:30.732" v="2" actId="20577"/>
          <ac:spMkLst>
            <pc:docMk/>
            <pc:sldMk cId="1762799860" sldId="261"/>
            <ac:spMk id="12" creationId="{A5BAA1C6-6D28-E374-1E6C-01BB87C8C328}"/>
          </ac:spMkLst>
        </pc:spChg>
      </pc:sldChg>
      <pc:sldChg chg="addSp delSp modSp mod">
        <pc:chgData name="Yuru Cai" userId="c49708989711775d" providerId="LiveId" clId="{6777AF48-BE50-4E68-A0D2-5B295884CF2A}" dt="2024-10-09T08:22:36.462" v="23" actId="20577"/>
        <pc:sldMkLst>
          <pc:docMk/>
          <pc:sldMk cId="1095872293" sldId="262"/>
        </pc:sldMkLst>
        <pc:spChg chg="add mod">
          <ac:chgData name="Yuru Cai" userId="c49708989711775d" providerId="LiveId" clId="{6777AF48-BE50-4E68-A0D2-5B295884CF2A}" dt="2024-10-09T08:21:46.805" v="15" actId="1035"/>
          <ac:spMkLst>
            <pc:docMk/>
            <pc:sldMk cId="1095872293" sldId="262"/>
            <ac:spMk id="2" creationId="{F4E811C3-406C-B409-3CDC-462C428253C2}"/>
          </ac:spMkLst>
        </pc:spChg>
        <pc:spChg chg="mod">
          <ac:chgData name="Yuru Cai" userId="c49708989711775d" providerId="LiveId" clId="{6777AF48-BE50-4E68-A0D2-5B295884CF2A}" dt="2024-10-09T08:22:36.462" v="23" actId="20577"/>
          <ac:spMkLst>
            <pc:docMk/>
            <pc:sldMk cId="1095872293" sldId="262"/>
            <ac:spMk id="8" creationId="{CA0AB9A4-4582-9863-41F4-4C5AD2B0CB2F}"/>
          </ac:spMkLst>
        </pc:spChg>
        <pc:spChg chg="del">
          <ac:chgData name="Yuru Cai" userId="c49708989711775d" providerId="LiveId" clId="{6777AF48-BE50-4E68-A0D2-5B295884CF2A}" dt="2024-10-09T08:21:43.669" v="8" actId="478"/>
          <ac:spMkLst>
            <pc:docMk/>
            <pc:sldMk cId="1095872293" sldId="262"/>
            <ac:spMk id="12" creationId="{10E0A3BF-558D-2787-36E1-9D2BD92D60D5}"/>
          </ac:spMkLst>
        </pc:spChg>
      </pc:sldChg>
      <pc:sldChg chg="modSp mod">
        <pc:chgData name="Yuru Cai" userId="c49708989711775d" providerId="LiveId" clId="{6777AF48-BE50-4E68-A0D2-5B295884CF2A}" dt="2024-10-09T08:22:26.154" v="20" actId="20577"/>
        <pc:sldMkLst>
          <pc:docMk/>
          <pc:sldMk cId="3304234627" sldId="263"/>
        </pc:sldMkLst>
        <pc:spChg chg="mod">
          <ac:chgData name="Yuru Cai" userId="c49708989711775d" providerId="LiveId" clId="{6777AF48-BE50-4E68-A0D2-5B295884CF2A}" dt="2024-10-09T08:22:26.154" v="20" actId="20577"/>
          <ac:spMkLst>
            <pc:docMk/>
            <pc:sldMk cId="3304234627" sldId="263"/>
            <ac:spMk id="13" creationId="{B308B8CF-C2A9-BB6B-6182-A3A2F43AF1C3}"/>
          </ac:spMkLst>
        </pc:spChg>
      </pc:sldChg>
      <pc:sldChg chg="modSp mod">
        <pc:chgData name="Yuru Cai" userId="c49708989711775d" providerId="LiveId" clId="{6777AF48-BE50-4E68-A0D2-5B295884CF2A}" dt="2024-10-09T08:23:10.780" v="24" actId="13926"/>
        <pc:sldMkLst>
          <pc:docMk/>
          <pc:sldMk cId="3659348365" sldId="264"/>
        </pc:sldMkLst>
        <pc:spChg chg="mod">
          <ac:chgData name="Yuru Cai" userId="c49708989711775d" providerId="LiveId" clId="{6777AF48-BE50-4E68-A0D2-5B295884CF2A}" dt="2024-10-09T08:23:10.780" v="24" actId="13926"/>
          <ac:spMkLst>
            <pc:docMk/>
            <pc:sldMk cId="3659348365" sldId="264"/>
            <ac:spMk id="7" creationId="{14F4BFE1-7A09-8B2E-F413-3E037410854D}"/>
          </ac:spMkLst>
        </pc:spChg>
      </pc:sldChg>
      <pc:sldChg chg="modSp add del">
        <pc:chgData name="Yuru Cai" userId="c49708989711775d" providerId="LiveId" clId="{6777AF48-BE50-4E68-A0D2-5B295884CF2A}" dt="2024-10-09T08:25:00.322" v="27" actId="47"/>
        <pc:sldMkLst>
          <pc:docMk/>
          <pc:sldMk cId="2141787961" sldId="265"/>
        </pc:sldMkLst>
        <pc:spChg chg="mod">
          <ac:chgData name="Yuru Cai" userId="c49708989711775d" providerId="LiveId" clId="{6777AF48-BE50-4E68-A0D2-5B295884CF2A}" dt="2024-10-09T08:24:57.711" v="26" actId="14100"/>
          <ac:spMkLst>
            <pc:docMk/>
            <pc:sldMk cId="2141787961" sldId="265"/>
            <ac:spMk id="3" creationId="{E586F937-F1E3-C78A-CFF7-3F7C3BB75A37}"/>
          </ac:spMkLst>
        </pc:spChg>
      </pc:sldChg>
      <pc:sldChg chg="del">
        <pc:chgData name="Yuru Cai" userId="c49708989711775d" providerId="LiveId" clId="{6777AF48-BE50-4E68-A0D2-5B295884CF2A}" dt="2024-10-09T08:19:11.604" v="1" actId="47"/>
        <pc:sldMkLst>
          <pc:docMk/>
          <pc:sldMk cId="0" sldId="3303"/>
        </pc:sldMkLst>
      </pc:sldChg>
      <pc:sldChg chg="del">
        <pc:chgData name="Yuru Cai" userId="c49708989711775d" providerId="LiveId" clId="{6777AF48-BE50-4E68-A0D2-5B295884CF2A}" dt="2024-10-09T08:19:10.982" v="0" actId="47"/>
        <pc:sldMkLst>
          <pc:docMk/>
          <pc:sldMk cId="0" sldId="3307"/>
        </pc:sldMkLst>
      </pc:sldChg>
    </pc:docChg>
  </pc:docChgLst>
  <pc:docChgLst>
    <pc:chgData name="Yuru Cai" userId="c49708989711775d" providerId="LiveId" clId="{631C350C-97A4-4D52-8BD1-5AD15C9D9CA8}"/>
    <pc:docChg chg="modSld">
      <pc:chgData name="Yuru Cai" userId="c49708989711775d" providerId="LiveId" clId="{631C350C-97A4-4D52-8BD1-5AD15C9D9CA8}" dt="2024-03-08T01:52:24.955" v="2" actId="13926"/>
      <pc:docMkLst>
        <pc:docMk/>
      </pc:docMkLst>
      <pc:sldChg chg="modSp mod">
        <pc:chgData name="Yuru Cai" userId="c49708989711775d" providerId="LiveId" clId="{631C350C-97A4-4D52-8BD1-5AD15C9D9CA8}" dt="2024-03-08T01:51:44.035" v="1" actId="13926"/>
        <pc:sldMkLst>
          <pc:docMk/>
          <pc:sldMk cId="3659348365" sldId="264"/>
        </pc:sldMkLst>
        <pc:spChg chg="mod">
          <ac:chgData name="Yuru Cai" userId="c49708989711775d" providerId="LiveId" clId="{631C350C-97A4-4D52-8BD1-5AD15C9D9CA8}" dt="2024-03-08T01:51:44.035" v="1" actId="13926"/>
          <ac:spMkLst>
            <pc:docMk/>
            <pc:sldMk cId="3659348365" sldId="264"/>
            <ac:spMk id="7" creationId="{14F4BFE1-7A09-8B2E-F413-3E037410854D}"/>
          </ac:spMkLst>
        </pc:spChg>
      </pc:sldChg>
      <pc:sldChg chg="modSp mod">
        <pc:chgData name="Yuru Cai" userId="c49708989711775d" providerId="LiveId" clId="{631C350C-97A4-4D52-8BD1-5AD15C9D9CA8}" dt="2024-03-08T01:50:35.034" v="0" actId="13926"/>
        <pc:sldMkLst>
          <pc:docMk/>
          <pc:sldMk cId="0" sldId="3303"/>
        </pc:sldMkLst>
        <pc:spChg chg="mod">
          <ac:chgData name="Yuru Cai" userId="c49708989711775d" providerId="LiveId" clId="{631C350C-97A4-4D52-8BD1-5AD15C9D9CA8}" dt="2024-03-08T01:50:35.034" v="0" actId="13926"/>
          <ac:spMkLst>
            <pc:docMk/>
            <pc:sldMk cId="0" sldId="3303"/>
            <ac:spMk id="3" creationId="{00000000-0000-0000-0000-000000000000}"/>
          </ac:spMkLst>
        </pc:spChg>
      </pc:sldChg>
      <pc:sldChg chg="modSp mod">
        <pc:chgData name="Yuru Cai" userId="c49708989711775d" providerId="LiveId" clId="{631C350C-97A4-4D52-8BD1-5AD15C9D9CA8}" dt="2024-03-08T01:52:24.955" v="2" actId="13926"/>
        <pc:sldMkLst>
          <pc:docMk/>
          <pc:sldMk cId="0" sldId="3307"/>
        </pc:sldMkLst>
        <pc:spChg chg="mod">
          <ac:chgData name="Yuru Cai" userId="c49708989711775d" providerId="LiveId" clId="{631C350C-97A4-4D52-8BD1-5AD15C9D9CA8}" dt="2024-03-08T01:52:24.955" v="2" actId="13926"/>
          <ac:spMkLst>
            <pc:docMk/>
            <pc:sldMk cId="0" sldId="3307"/>
            <ac:spMk id="2" creationId="{00000000-0000-0000-0000-000000000000}"/>
          </ac:spMkLst>
        </pc:spChg>
        <pc:spChg chg="mod">
          <ac:chgData name="Yuru Cai" userId="c49708989711775d" providerId="LiveId" clId="{631C350C-97A4-4D52-8BD1-5AD15C9D9CA8}" dt="2024-03-08T01:52:24.955" v="2" actId="13926"/>
          <ac:spMkLst>
            <pc:docMk/>
            <pc:sldMk cId="0" sldId="3307"/>
            <ac:spMk id="5" creationId="{5537658B-36A2-C451-D211-B6EA2717A60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3951" y="1749795"/>
            <a:ext cx="12851448" cy="3722335"/>
          </a:xfrm>
        </p:spPr>
        <p:txBody>
          <a:bodyPr anchor="b"/>
          <a:lstStyle>
            <a:lvl1pPr algn="ctr">
              <a:defRPr sz="9354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89919" y="5615678"/>
            <a:ext cx="11339513" cy="2581379"/>
          </a:xfrm>
        </p:spPr>
        <p:txBody>
          <a:bodyPr/>
          <a:lstStyle>
            <a:lvl1pPr marL="0" indent="0" algn="ctr">
              <a:buNone/>
              <a:defRPr sz="3742"/>
            </a:lvl1pPr>
            <a:lvl2pPr marL="712775" indent="0" algn="ctr">
              <a:buNone/>
              <a:defRPr sz="3118"/>
            </a:lvl2pPr>
            <a:lvl3pPr marL="1425550" indent="0" algn="ctr">
              <a:buNone/>
              <a:defRPr sz="2806"/>
            </a:lvl3pPr>
            <a:lvl4pPr marL="2138324" indent="0" algn="ctr">
              <a:buNone/>
              <a:defRPr sz="2494"/>
            </a:lvl4pPr>
            <a:lvl5pPr marL="2851099" indent="0" algn="ctr">
              <a:buNone/>
              <a:defRPr sz="2494"/>
            </a:lvl5pPr>
            <a:lvl6pPr marL="3563874" indent="0" algn="ctr">
              <a:buNone/>
              <a:defRPr sz="2494"/>
            </a:lvl6pPr>
            <a:lvl7pPr marL="4276649" indent="0" algn="ctr">
              <a:buNone/>
              <a:defRPr sz="2494"/>
            </a:lvl7pPr>
            <a:lvl8pPr marL="4989424" indent="0" algn="ctr">
              <a:buNone/>
              <a:defRPr sz="2494"/>
            </a:lvl8pPr>
            <a:lvl9pPr marL="5702198" indent="0" algn="ctr">
              <a:buNone/>
              <a:defRPr sz="2494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152F3-5513-442A-9EFC-62A71F64EB19}" type="datetimeFigureOut">
              <a:rPr lang="zh-CN" altLang="en-US" smtClean="0"/>
              <a:t>2024/10/16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29AC1-BEEF-4F74-9074-FA8CB0B995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6113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152F3-5513-442A-9EFC-62A71F64EB19}" type="datetimeFigureOut">
              <a:rPr lang="zh-CN" altLang="en-US" smtClean="0"/>
              <a:t>2024/10/16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29AC1-BEEF-4F74-9074-FA8CB0B995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5374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819786" y="569240"/>
            <a:ext cx="3260110" cy="906081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39456" y="569240"/>
            <a:ext cx="9591338" cy="906081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152F3-5513-442A-9EFC-62A71F64EB19}" type="datetimeFigureOut">
              <a:rPr lang="zh-CN" altLang="en-US" smtClean="0"/>
              <a:t>2024/10/16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29AC1-BEEF-4F74-9074-FA8CB0B995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496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152F3-5513-442A-9EFC-62A71F64EB19}" type="datetimeFigureOut">
              <a:rPr lang="zh-CN" altLang="en-US" smtClean="0"/>
              <a:t>2024/10/16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29AC1-BEEF-4F74-9074-FA8CB0B995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2733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1582" y="2665532"/>
            <a:ext cx="13040439" cy="4447496"/>
          </a:xfrm>
        </p:spPr>
        <p:txBody>
          <a:bodyPr anchor="b"/>
          <a:lstStyle>
            <a:lvl1pPr>
              <a:defRPr sz="9354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1582" y="7155103"/>
            <a:ext cx="13040439" cy="2338833"/>
          </a:xfrm>
        </p:spPr>
        <p:txBody>
          <a:bodyPr/>
          <a:lstStyle>
            <a:lvl1pPr marL="0" indent="0">
              <a:buNone/>
              <a:defRPr sz="3742">
                <a:solidFill>
                  <a:schemeClr val="tx1">
                    <a:tint val="82000"/>
                  </a:schemeClr>
                </a:solidFill>
              </a:defRPr>
            </a:lvl1pPr>
            <a:lvl2pPr marL="712775" indent="0">
              <a:buNone/>
              <a:defRPr sz="3118">
                <a:solidFill>
                  <a:schemeClr val="tx1">
                    <a:tint val="82000"/>
                  </a:schemeClr>
                </a:solidFill>
              </a:defRPr>
            </a:lvl2pPr>
            <a:lvl3pPr marL="1425550" indent="0">
              <a:buNone/>
              <a:defRPr sz="2806">
                <a:solidFill>
                  <a:schemeClr val="tx1">
                    <a:tint val="82000"/>
                  </a:schemeClr>
                </a:solidFill>
              </a:defRPr>
            </a:lvl3pPr>
            <a:lvl4pPr marL="2138324" indent="0">
              <a:buNone/>
              <a:defRPr sz="2494">
                <a:solidFill>
                  <a:schemeClr val="tx1">
                    <a:tint val="82000"/>
                  </a:schemeClr>
                </a:solidFill>
              </a:defRPr>
            </a:lvl4pPr>
            <a:lvl5pPr marL="2851099" indent="0">
              <a:buNone/>
              <a:defRPr sz="2494">
                <a:solidFill>
                  <a:schemeClr val="tx1">
                    <a:tint val="82000"/>
                  </a:schemeClr>
                </a:solidFill>
              </a:defRPr>
            </a:lvl5pPr>
            <a:lvl6pPr marL="3563874" indent="0">
              <a:buNone/>
              <a:defRPr sz="2494">
                <a:solidFill>
                  <a:schemeClr val="tx1">
                    <a:tint val="82000"/>
                  </a:schemeClr>
                </a:solidFill>
              </a:defRPr>
            </a:lvl6pPr>
            <a:lvl7pPr marL="4276649" indent="0">
              <a:buNone/>
              <a:defRPr sz="2494">
                <a:solidFill>
                  <a:schemeClr val="tx1">
                    <a:tint val="82000"/>
                  </a:schemeClr>
                </a:solidFill>
              </a:defRPr>
            </a:lvl7pPr>
            <a:lvl8pPr marL="4989424" indent="0">
              <a:buNone/>
              <a:defRPr sz="2494">
                <a:solidFill>
                  <a:schemeClr val="tx1">
                    <a:tint val="82000"/>
                  </a:schemeClr>
                </a:solidFill>
              </a:defRPr>
            </a:lvl8pPr>
            <a:lvl9pPr marL="5702198" indent="0">
              <a:buNone/>
              <a:defRPr sz="2494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152F3-5513-442A-9EFC-62A71F64EB19}" type="datetimeFigureOut">
              <a:rPr lang="zh-CN" altLang="en-US" smtClean="0"/>
              <a:t>2024/10/16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29AC1-BEEF-4F74-9074-FA8CB0B995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6794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39455" y="2846200"/>
            <a:ext cx="6425724" cy="678385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54171" y="2846200"/>
            <a:ext cx="6425724" cy="678385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152F3-5513-442A-9EFC-62A71F64EB19}" type="datetimeFigureOut">
              <a:rPr lang="zh-CN" altLang="en-US" smtClean="0"/>
              <a:t>2024/10/16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29AC1-BEEF-4F74-9074-FA8CB0B995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175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569242"/>
            <a:ext cx="13040439" cy="206659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1426" y="2620980"/>
            <a:ext cx="6396193" cy="1284502"/>
          </a:xfrm>
        </p:spPr>
        <p:txBody>
          <a:bodyPr anchor="b"/>
          <a:lstStyle>
            <a:lvl1pPr marL="0" indent="0">
              <a:buNone/>
              <a:defRPr sz="3742" b="1"/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426" y="3905482"/>
            <a:ext cx="6396193" cy="57443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654172" y="2620980"/>
            <a:ext cx="6427693" cy="1284502"/>
          </a:xfrm>
        </p:spPr>
        <p:txBody>
          <a:bodyPr anchor="b"/>
          <a:lstStyle>
            <a:lvl1pPr marL="0" indent="0">
              <a:buNone/>
              <a:defRPr sz="3742" b="1"/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654172" y="3905482"/>
            <a:ext cx="6427693" cy="57443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152F3-5513-442A-9EFC-62A71F64EB19}" type="datetimeFigureOut">
              <a:rPr lang="zh-CN" altLang="en-US" smtClean="0"/>
              <a:t>2024/10/16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29AC1-BEEF-4F74-9074-FA8CB0B995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580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152F3-5513-442A-9EFC-62A71F64EB19}" type="datetimeFigureOut">
              <a:rPr lang="zh-CN" altLang="en-US" smtClean="0"/>
              <a:t>2024/10/16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29AC1-BEEF-4F74-9074-FA8CB0B995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285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152F3-5513-442A-9EFC-62A71F64EB19}" type="datetimeFigureOut">
              <a:rPr lang="zh-CN" altLang="en-US" smtClean="0"/>
              <a:t>2024/10/16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29AC1-BEEF-4F74-9074-FA8CB0B995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4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712788"/>
            <a:ext cx="4876384" cy="2494756"/>
          </a:xfrm>
        </p:spPr>
        <p:txBody>
          <a:bodyPr anchor="b"/>
          <a:lstStyle>
            <a:lvl1pPr>
              <a:defRPr sz="4989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7693" y="1539425"/>
            <a:ext cx="7654171" cy="7598117"/>
          </a:xfrm>
        </p:spPr>
        <p:txBody>
          <a:bodyPr/>
          <a:lstStyle>
            <a:lvl1pPr>
              <a:defRPr sz="4989"/>
            </a:lvl1pPr>
            <a:lvl2pPr>
              <a:defRPr sz="4365"/>
            </a:lvl2pPr>
            <a:lvl3pPr>
              <a:defRPr sz="3742"/>
            </a:lvl3pPr>
            <a:lvl4pPr>
              <a:defRPr sz="3118"/>
            </a:lvl4pPr>
            <a:lvl5pPr>
              <a:defRPr sz="3118"/>
            </a:lvl5pPr>
            <a:lvl6pPr>
              <a:defRPr sz="3118"/>
            </a:lvl6pPr>
            <a:lvl7pPr>
              <a:defRPr sz="3118"/>
            </a:lvl7pPr>
            <a:lvl8pPr>
              <a:defRPr sz="3118"/>
            </a:lvl8pPr>
            <a:lvl9pPr>
              <a:defRPr sz="3118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3207544"/>
            <a:ext cx="4876384" cy="5942372"/>
          </a:xfrm>
        </p:spPr>
        <p:txBody>
          <a:bodyPr/>
          <a:lstStyle>
            <a:lvl1pPr marL="0" indent="0">
              <a:buNone/>
              <a:defRPr sz="2494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152F3-5513-442A-9EFC-62A71F64EB19}" type="datetimeFigureOut">
              <a:rPr lang="zh-CN" altLang="en-US" smtClean="0"/>
              <a:t>2024/10/16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29AC1-BEEF-4F74-9074-FA8CB0B995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878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712788"/>
            <a:ext cx="4876384" cy="2494756"/>
          </a:xfrm>
        </p:spPr>
        <p:txBody>
          <a:bodyPr anchor="b"/>
          <a:lstStyle>
            <a:lvl1pPr>
              <a:defRPr sz="4989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27693" y="1539425"/>
            <a:ext cx="7654171" cy="7598117"/>
          </a:xfrm>
        </p:spPr>
        <p:txBody>
          <a:bodyPr anchor="t"/>
          <a:lstStyle>
            <a:lvl1pPr marL="0" indent="0">
              <a:buNone/>
              <a:defRPr sz="4989"/>
            </a:lvl1pPr>
            <a:lvl2pPr marL="712775" indent="0">
              <a:buNone/>
              <a:defRPr sz="4365"/>
            </a:lvl2pPr>
            <a:lvl3pPr marL="1425550" indent="0">
              <a:buNone/>
              <a:defRPr sz="3742"/>
            </a:lvl3pPr>
            <a:lvl4pPr marL="2138324" indent="0">
              <a:buNone/>
              <a:defRPr sz="3118"/>
            </a:lvl4pPr>
            <a:lvl5pPr marL="2851099" indent="0">
              <a:buNone/>
              <a:defRPr sz="3118"/>
            </a:lvl5pPr>
            <a:lvl6pPr marL="3563874" indent="0">
              <a:buNone/>
              <a:defRPr sz="3118"/>
            </a:lvl6pPr>
            <a:lvl7pPr marL="4276649" indent="0">
              <a:buNone/>
              <a:defRPr sz="3118"/>
            </a:lvl7pPr>
            <a:lvl8pPr marL="4989424" indent="0">
              <a:buNone/>
              <a:defRPr sz="3118"/>
            </a:lvl8pPr>
            <a:lvl9pPr marL="5702198" indent="0">
              <a:buNone/>
              <a:defRPr sz="3118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3207544"/>
            <a:ext cx="4876384" cy="5942372"/>
          </a:xfrm>
        </p:spPr>
        <p:txBody>
          <a:bodyPr/>
          <a:lstStyle>
            <a:lvl1pPr marL="0" indent="0">
              <a:buNone/>
              <a:defRPr sz="2494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152F3-5513-442A-9EFC-62A71F64EB19}" type="datetimeFigureOut">
              <a:rPr lang="zh-CN" altLang="en-US" smtClean="0"/>
              <a:t>2024/10/16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29AC1-BEEF-4F74-9074-FA8CB0B995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163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39456" y="569242"/>
            <a:ext cx="13040439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456" y="2846200"/>
            <a:ext cx="13040439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7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EA152F3-5513-442A-9EFC-62A71F64EB19}" type="datetimeFigureOut">
              <a:rPr lang="zh-CN" altLang="en-US" smtClean="0"/>
              <a:t>2024/10/16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7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7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7329AC1-BEEF-4F74-9074-FA8CB0B995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757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425550" rtl="0" eaLnBrk="1" latinLnBrk="0" hangingPunct="1">
        <a:lnSpc>
          <a:spcPct val="90000"/>
        </a:lnSpc>
        <a:spcBef>
          <a:spcPct val="0"/>
        </a:spcBef>
        <a:buNone/>
        <a:defRPr sz="68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6387" indent="-356387" algn="l" defTabSz="1425550" rtl="0" eaLnBrk="1" latinLnBrk="0" hangingPunct="1">
        <a:lnSpc>
          <a:spcPct val="90000"/>
        </a:lnSpc>
        <a:spcBef>
          <a:spcPts val="1559"/>
        </a:spcBef>
        <a:buFont typeface="Arial" panose="020B0604020202020204" pitchFamily="34" charset="0"/>
        <a:buChar char="•"/>
        <a:defRPr sz="4365" kern="1200">
          <a:solidFill>
            <a:schemeClr val="tx1"/>
          </a:solidFill>
          <a:latin typeface="+mn-lt"/>
          <a:ea typeface="+mn-ea"/>
          <a:cs typeface="+mn-cs"/>
        </a:defRPr>
      </a:lvl1pPr>
      <a:lvl2pPr marL="106916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3742" kern="1200">
          <a:solidFill>
            <a:schemeClr val="tx1"/>
          </a:solidFill>
          <a:latin typeface="+mn-lt"/>
          <a:ea typeface="+mn-ea"/>
          <a:cs typeface="+mn-cs"/>
        </a:defRPr>
      </a:lvl2pPr>
      <a:lvl3pPr marL="178193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3pPr>
      <a:lvl4pPr marL="249471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320748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92026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63303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534581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605858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1pPr>
      <a:lvl2pPr marL="712775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425550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3pPr>
      <a:lvl4pPr marL="213832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2851099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56387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276649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498942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5702198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60337FFB-53FB-43B8-4B8B-33332922C45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674513" y="9036597"/>
            <a:ext cx="3579649" cy="939488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  <a:sym typeface="+mn-ea"/>
              </a:rPr>
              <a:t>封面请自行设计，需包含作品名称。</a:t>
            </a:r>
            <a:endParaRPr lang="en-US" altLang="zh-CN" sz="1600" dirty="0">
              <a:solidFill>
                <a:srgbClr val="FF0000"/>
              </a:solidFill>
              <a:effectLst/>
              <a:latin typeface="仿宋" panose="02010609060101010101" pitchFamily="49" charset="-122"/>
              <a:ea typeface="仿宋" panose="02010609060101010101" pitchFamily="49" charset="-122"/>
              <a:cs typeface="MiSans Normal" panose="00000500000000000000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zh-CN" sz="1600" dirty="0">
                <a:solidFill>
                  <a:srgbClr val="FF0000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  <a:sym typeface="+mn-ea"/>
              </a:rPr>
              <a:t>注：</a:t>
            </a:r>
            <a:r>
              <a:rPr lang="zh-CN" altLang="en-US" sz="1600" dirty="0">
                <a:solidFill>
                  <a:srgbClr val="FF0000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  <a:sym typeface="+mn-ea"/>
              </a:rPr>
              <a:t>模板仅供参考，</a:t>
            </a:r>
            <a:r>
              <a:rPr lang="zh-CN" sz="1600" dirty="0">
                <a:solidFill>
                  <a:srgbClr val="FF0000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  <a:sym typeface="+mn-ea"/>
              </a:rPr>
              <a:t>提交作品时请删去本模板中的</a:t>
            </a:r>
            <a:r>
              <a:rPr lang="zh-CN" altLang="en-US" sz="1600" dirty="0">
                <a:solidFill>
                  <a:srgbClr val="FF0000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  <a:sym typeface="+mn-ea"/>
              </a:rPr>
              <a:t>提示框与</a:t>
            </a:r>
            <a:r>
              <a:rPr lang="zh-CN" sz="1600" dirty="0">
                <a:solidFill>
                  <a:srgbClr val="FF0000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  <a:sym typeface="+mn-ea"/>
              </a:rPr>
              <a:t>红色提示文字。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2FEFE82-678E-3EB7-FA84-7E4819C2C2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0047" y="887683"/>
            <a:ext cx="5944115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969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A8D385-793D-F54A-FAC7-A4C52DEBAA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A59BC61-09C7-63BD-B868-9C48D1A176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867" y="896827"/>
            <a:ext cx="1335140" cy="542591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4F490B2C-36AA-9DB1-4B1A-33948EFA9EBF}"/>
              </a:ext>
            </a:extLst>
          </p:cNvPr>
          <p:cNvSpPr/>
          <p:nvPr/>
        </p:nvSpPr>
        <p:spPr>
          <a:xfrm>
            <a:off x="865187" y="1430274"/>
            <a:ext cx="13388975" cy="858139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4069DF8-9350-E9C4-4CCC-E982120CCEF5}"/>
              </a:ext>
            </a:extLst>
          </p:cNvPr>
          <p:cNvSpPr txBox="1"/>
          <p:nvPr/>
        </p:nvSpPr>
        <p:spPr>
          <a:xfrm>
            <a:off x="1237869" y="8081010"/>
            <a:ext cx="4983480" cy="1674495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txBody>
          <a:bodyPr wrap="square" rtlCol="0">
            <a:noAutofit/>
          </a:bodyPr>
          <a:lstStyle/>
          <a:p>
            <a:pPr algn="l">
              <a:buClrTx/>
              <a:buSzTx/>
              <a:buFontTx/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设计说明：</a:t>
            </a:r>
            <a:r>
              <a:rPr lang="zh-CN" altLang="en-US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（</a:t>
            </a:r>
            <a:r>
              <a:rPr lang="en-US" altLang="zh-CN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200</a:t>
            </a:r>
            <a:r>
              <a:rPr lang="zh-CN" altLang="en-US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字以内）</a:t>
            </a:r>
            <a:endParaRPr lang="en-US" altLang="zh-CN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/>
            <a:endParaRPr lang="zh-CN" altLang="en-US" sz="1595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DC827E3-DE06-4CF4-0506-BB51954686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0047" y="887683"/>
            <a:ext cx="5944115" cy="542591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EFFD367D-EA07-C379-17E2-E544C3D476D8}"/>
              </a:ext>
            </a:extLst>
          </p:cNvPr>
          <p:cNvSpPr/>
          <p:nvPr/>
        </p:nvSpPr>
        <p:spPr>
          <a:xfrm>
            <a:off x="10972800" y="1612026"/>
            <a:ext cx="3086608" cy="46450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此页须包含灵感版与设计说明</a:t>
            </a:r>
            <a:endParaRPr lang="en-US" altLang="zh-CN" sz="16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cs typeface="MiSans Normal" panose="000005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48377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51137A-C26E-866A-5F26-2F96F44D37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FBB62C8B-21CF-01CF-30B3-E33CD91C0B34}"/>
              </a:ext>
            </a:extLst>
          </p:cNvPr>
          <p:cNvSpPr/>
          <p:nvPr/>
        </p:nvSpPr>
        <p:spPr>
          <a:xfrm>
            <a:off x="865187" y="1430274"/>
            <a:ext cx="13388975" cy="858139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946EEE9-BB7A-AAA0-8FA0-36ACE61B8D4B}"/>
              </a:ext>
            </a:extLst>
          </p:cNvPr>
          <p:cNvSpPr/>
          <p:nvPr/>
        </p:nvSpPr>
        <p:spPr>
          <a:xfrm>
            <a:off x="1230500" y="2542032"/>
            <a:ext cx="2935224" cy="7077456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42B4C07-81EA-8857-8B18-C9C8BAE2B8D9}"/>
              </a:ext>
            </a:extLst>
          </p:cNvPr>
          <p:cNvSpPr/>
          <p:nvPr/>
        </p:nvSpPr>
        <p:spPr>
          <a:xfrm>
            <a:off x="4472699" y="2542031"/>
            <a:ext cx="2935224" cy="7077456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EC2005A-A94D-6B41-A1FC-FE32CCC19AC4}"/>
              </a:ext>
            </a:extLst>
          </p:cNvPr>
          <p:cNvSpPr/>
          <p:nvPr/>
        </p:nvSpPr>
        <p:spPr>
          <a:xfrm>
            <a:off x="7714899" y="2542032"/>
            <a:ext cx="2935224" cy="7077456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7C6525B-C42F-BC29-A237-01D534412F27}"/>
              </a:ext>
            </a:extLst>
          </p:cNvPr>
          <p:cNvSpPr/>
          <p:nvPr/>
        </p:nvSpPr>
        <p:spPr>
          <a:xfrm>
            <a:off x="10957098" y="2542031"/>
            <a:ext cx="2935224" cy="7077456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5BAA1C6-6D28-E374-1E6C-01BB87C8C328}"/>
              </a:ext>
            </a:extLst>
          </p:cNvPr>
          <p:cNvSpPr/>
          <p:nvPr/>
        </p:nvSpPr>
        <p:spPr>
          <a:xfrm>
            <a:off x="10140696" y="1730898"/>
            <a:ext cx="3799840" cy="46450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此页须包含作品名称与</a:t>
            </a:r>
            <a:r>
              <a:rPr lang="en-US" altLang="zh-CN" sz="1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4-5</a:t>
            </a:r>
            <a:r>
              <a:rPr lang="zh-CN" altLang="en-US" sz="1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套成衣效果图</a:t>
            </a:r>
            <a:endParaRPr lang="en-US" altLang="zh-CN" sz="16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cs typeface="MiSans Normal" panose="00000500000000000000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5BC670F-B37D-6559-E47D-9548C4845DC0}"/>
              </a:ext>
            </a:extLst>
          </p:cNvPr>
          <p:cNvSpPr/>
          <p:nvPr/>
        </p:nvSpPr>
        <p:spPr>
          <a:xfrm>
            <a:off x="2138040" y="5639027"/>
            <a:ext cx="1088136" cy="46450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款式一</a:t>
            </a:r>
            <a:endParaRPr lang="en-US" altLang="zh-CN" sz="16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cs typeface="MiSans Normal" panose="00000500000000000000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F5001BB-0DCB-0A07-AC8A-076450781F6C}"/>
              </a:ext>
            </a:extLst>
          </p:cNvPr>
          <p:cNvSpPr/>
          <p:nvPr/>
        </p:nvSpPr>
        <p:spPr>
          <a:xfrm>
            <a:off x="5415720" y="5639026"/>
            <a:ext cx="1088136" cy="46450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款式二</a:t>
            </a:r>
            <a:endParaRPr lang="en-US" altLang="zh-CN" sz="16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cs typeface="MiSans Normal" panose="00000500000000000000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54CA0A13-0C79-D4FA-8199-55B42455D167}"/>
              </a:ext>
            </a:extLst>
          </p:cNvPr>
          <p:cNvSpPr/>
          <p:nvPr/>
        </p:nvSpPr>
        <p:spPr>
          <a:xfrm>
            <a:off x="8618499" y="5639025"/>
            <a:ext cx="1088136" cy="46450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款式三</a:t>
            </a:r>
            <a:endParaRPr lang="en-US" altLang="zh-CN" sz="16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cs typeface="MiSans Normal" panose="00000500000000000000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33EF37FE-3132-677F-F8D6-5AC6833B08A4}"/>
              </a:ext>
            </a:extLst>
          </p:cNvPr>
          <p:cNvSpPr/>
          <p:nvPr/>
        </p:nvSpPr>
        <p:spPr>
          <a:xfrm>
            <a:off x="11861166" y="5639024"/>
            <a:ext cx="1088136" cy="46450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款式四</a:t>
            </a:r>
            <a:endParaRPr lang="en-US" altLang="zh-CN" sz="16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cs typeface="MiSans Normal" panose="00000500000000000000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15CFEE3-C1F4-9489-A6B9-3C48F57B3737}"/>
              </a:ext>
            </a:extLst>
          </p:cNvPr>
          <p:cNvSpPr/>
          <p:nvPr/>
        </p:nvSpPr>
        <p:spPr>
          <a:xfrm>
            <a:off x="6782243" y="1730897"/>
            <a:ext cx="1554862" cy="46450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作品名称</a:t>
            </a:r>
            <a:endParaRPr lang="en-US" altLang="zh-CN" sz="16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cs typeface="MiSans Normal" panose="00000500000000000000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B72385E-6ECD-9EB0-EC5F-B32CF08580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0047" y="887683"/>
            <a:ext cx="5944115" cy="54259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D66B938-4B7C-FA33-578E-9A909D6A3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187" y="887683"/>
            <a:ext cx="2115495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7998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EE4630-38F9-6F9C-E78C-414017BFEF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50038F75-E8F5-6B76-FEA9-F7BE13CF29E1}"/>
              </a:ext>
            </a:extLst>
          </p:cNvPr>
          <p:cNvSpPr/>
          <p:nvPr/>
        </p:nvSpPr>
        <p:spPr>
          <a:xfrm>
            <a:off x="865187" y="1430274"/>
            <a:ext cx="13388975" cy="858139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9A056D5-C870-18F6-4942-AC1271E0631A}"/>
              </a:ext>
            </a:extLst>
          </p:cNvPr>
          <p:cNvSpPr/>
          <p:nvPr/>
        </p:nvSpPr>
        <p:spPr>
          <a:xfrm>
            <a:off x="1168347" y="2331720"/>
            <a:ext cx="3239061" cy="7388352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BA7F417-2372-56A8-32D7-0B977700A592}"/>
              </a:ext>
            </a:extLst>
          </p:cNvPr>
          <p:cNvSpPr/>
          <p:nvPr/>
        </p:nvSpPr>
        <p:spPr>
          <a:xfrm>
            <a:off x="4710568" y="2330577"/>
            <a:ext cx="9249579" cy="7388352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86E5316-5DF5-6E8E-6912-7714673AF46C}"/>
              </a:ext>
            </a:extLst>
          </p:cNvPr>
          <p:cNvSpPr/>
          <p:nvPr/>
        </p:nvSpPr>
        <p:spPr>
          <a:xfrm>
            <a:off x="2243809" y="5668573"/>
            <a:ext cx="1088136" cy="71826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款式一（效果图）</a:t>
            </a:r>
            <a:endParaRPr lang="en-US" altLang="zh-CN" sz="16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cs typeface="MiSans Normal" panose="00000500000000000000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A0AB9A4-4582-9863-41F4-4C5AD2B0CB2F}"/>
              </a:ext>
            </a:extLst>
          </p:cNvPr>
          <p:cNvSpPr/>
          <p:nvPr/>
        </p:nvSpPr>
        <p:spPr>
          <a:xfrm>
            <a:off x="8786716" y="5667096"/>
            <a:ext cx="1452023" cy="715314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款式一款式图</a:t>
            </a:r>
            <a:endParaRPr lang="en-US" altLang="zh-CN" sz="16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cs typeface="MiSans Normal" panose="00000500000000000000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241AE3B-6137-2408-8AB5-4E77B3963E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0047" y="887683"/>
            <a:ext cx="5944115" cy="54259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31C7FC2-D17B-64F5-058E-5886E066BB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187" y="887683"/>
            <a:ext cx="1652159" cy="542591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F4E811C3-406C-B409-3CDC-462C428253C2}"/>
              </a:ext>
            </a:extLst>
          </p:cNvPr>
          <p:cNvSpPr/>
          <p:nvPr/>
        </p:nvSpPr>
        <p:spPr>
          <a:xfrm>
            <a:off x="11136563" y="1627637"/>
            <a:ext cx="2740459" cy="46450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根据实际情况自行增减页数</a:t>
            </a:r>
            <a:endParaRPr lang="en-US" altLang="zh-CN" sz="16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cs typeface="MiSans Normal" panose="000005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58722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C21AF9-CB36-C8BA-EF46-65F72FE68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3231B9EF-33F2-4B9C-9F4F-DA9D0E9689E9}"/>
              </a:ext>
            </a:extLst>
          </p:cNvPr>
          <p:cNvSpPr/>
          <p:nvPr/>
        </p:nvSpPr>
        <p:spPr>
          <a:xfrm>
            <a:off x="865187" y="1402842"/>
            <a:ext cx="13388975" cy="858139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772F6A4-CD50-B20B-D7A1-DA2FBF75CD0D}"/>
              </a:ext>
            </a:extLst>
          </p:cNvPr>
          <p:cNvSpPr txBox="1"/>
          <p:nvPr/>
        </p:nvSpPr>
        <p:spPr>
          <a:xfrm>
            <a:off x="1176713" y="8177777"/>
            <a:ext cx="2740488" cy="138203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txBody>
          <a:bodyPr wrap="square" rtlCol="0">
            <a:noAutofit/>
          </a:bodyPr>
          <a:lstStyle/>
          <a:p>
            <a:pPr algn="l">
              <a:buClrTx/>
              <a:buSzTx/>
              <a:buFontTx/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设计说明：</a:t>
            </a:r>
            <a:r>
              <a:rPr lang="zh-CN" altLang="en-US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（</a:t>
            </a:r>
            <a:r>
              <a:rPr lang="en-US" altLang="zh-CN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100</a:t>
            </a:r>
            <a:r>
              <a:rPr lang="zh-CN" altLang="en-US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字以内）</a:t>
            </a:r>
            <a:endParaRPr lang="en-US" altLang="zh-CN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/>
            <a:endParaRPr lang="zh-CN" altLang="en-US" sz="1595" dirty="0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C4D2F0B-379D-F33E-22F6-62F141E8C9BA}"/>
              </a:ext>
            </a:extLst>
          </p:cNvPr>
          <p:cNvSpPr/>
          <p:nvPr/>
        </p:nvSpPr>
        <p:spPr>
          <a:xfrm>
            <a:off x="6395411" y="8479826"/>
            <a:ext cx="2484996" cy="1219216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色彩请自行添加</a:t>
            </a:r>
            <a:endParaRPr lang="en-US" altLang="zh-CN" sz="16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cs typeface="MiSans Normal" panose="00000500000000000000" charset="-122"/>
            </a:endParaRPr>
          </a:p>
          <a:p>
            <a:pPr algn="ctr"/>
            <a:r>
              <a:rPr lang="zh-CN" altLang="en-US" sz="1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注明色号</a:t>
            </a:r>
            <a:endParaRPr lang="en-US" altLang="zh-CN" sz="16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cs typeface="MiSans Normal" panose="00000500000000000000" charset="-122"/>
            </a:endParaRPr>
          </a:p>
          <a:p>
            <a:pPr algn="ctr"/>
            <a:r>
              <a:rPr lang="zh-CN" altLang="en-US" sz="1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（请采用潘通色卡名称）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325C5EE4-0DD1-C700-19D4-C5ED81D1F98E}"/>
              </a:ext>
            </a:extLst>
          </p:cNvPr>
          <p:cNvGrpSpPr/>
          <p:nvPr/>
        </p:nvGrpSpPr>
        <p:grpSpPr>
          <a:xfrm>
            <a:off x="9344106" y="8454638"/>
            <a:ext cx="1110250" cy="1247129"/>
            <a:chOff x="1064" y="6370"/>
            <a:chExt cx="1095" cy="1230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81A196D1-ADBC-E900-D93B-1A418E93319B}"/>
                </a:ext>
              </a:extLst>
            </p:cNvPr>
            <p:cNvSpPr/>
            <p:nvPr/>
          </p:nvSpPr>
          <p:spPr>
            <a:xfrm>
              <a:off x="1187" y="6401"/>
              <a:ext cx="850" cy="850"/>
            </a:xfrm>
            <a:prstGeom prst="rect">
              <a:avLst/>
            </a:prstGeom>
            <a:solidFill>
              <a:srgbClr val="91CE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2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F5F7EAB-5A78-7FD0-D330-10BF75817DC1}"/>
                </a:ext>
              </a:extLst>
            </p:cNvPr>
            <p:cNvSpPr txBox="1"/>
            <p:nvPr/>
          </p:nvSpPr>
          <p:spPr>
            <a:xfrm>
              <a:off x="1064" y="7317"/>
              <a:ext cx="1095" cy="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11-0616 TCX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A35996BF-73B2-1FB1-3C51-C3B9824C043E}"/>
                </a:ext>
              </a:extLst>
            </p:cNvPr>
            <p:cNvSpPr/>
            <p:nvPr/>
          </p:nvSpPr>
          <p:spPr>
            <a:xfrm>
              <a:off x="1158" y="6370"/>
              <a:ext cx="907" cy="1230"/>
            </a:xfrm>
            <a:prstGeom prst="rect">
              <a:avLst/>
            </a:prstGeom>
            <a:noFill/>
            <a:ln w="3175" cmpd="sng">
              <a:solidFill>
                <a:schemeClr val="tx1"/>
              </a:solidFill>
              <a:prstDash val="soli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1595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5CB6878-297F-20A3-0201-4999C4FA094C}"/>
              </a:ext>
            </a:extLst>
          </p:cNvPr>
          <p:cNvGrpSpPr/>
          <p:nvPr/>
        </p:nvGrpSpPr>
        <p:grpSpPr>
          <a:xfrm>
            <a:off x="10795884" y="8454637"/>
            <a:ext cx="1110250" cy="1247129"/>
            <a:chOff x="1064" y="6370"/>
            <a:chExt cx="1095" cy="1230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8EB437C9-1542-06EC-1D6A-6073226A3B2A}"/>
                </a:ext>
              </a:extLst>
            </p:cNvPr>
            <p:cNvSpPr/>
            <p:nvPr/>
          </p:nvSpPr>
          <p:spPr>
            <a:xfrm>
              <a:off x="1187" y="6401"/>
              <a:ext cx="850" cy="850"/>
            </a:xfrm>
            <a:prstGeom prst="rect">
              <a:avLst/>
            </a:prstGeom>
            <a:solidFill>
              <a:srgbClr val="187A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2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31380D9-4B46-AC60-6FFB-4A284D7E782D}"/>
                </a:ext>
              </a:extLst>
            </p:cNvPr>
            <p:cNvSpPr txBox="1"/>
            <p:nvPr/>
          </p:nvSpPr>
          <p:spPr>
            <a:xfrm>
              <a:off x="1064" y="7317"/>
              <a:ext cx="1095" cy="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17-0210</a:t>
              </a:r>
              <a:r>
                <a:rPr lang="en-US" altLang="zh-CN" sz="8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TCX 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68A07751-5FAE-57AA-E164-48FC8248079A}"/>
                </a:ext>
              </a:extLst>
            </p:cNvPr>
            <p:cNvSpPr/>
            <p:nvPr/>
          </p:nvSpPr>
          <p:spPr>
            <a:xfrm>
              <a:off x="1158" y="6370"/>
              <a:ext cx="907" cy="1230"/>
            </a:xfrm>
            <a:prstGeom prst="rect">
              <a:avLst/>
            </a:prstGeom>
            <a:noFill/>
            <a:ln w="3175" cmpd="sng">
              <a:solidFill>
                <a:schemeClr val="tx1"/>
              </a:solidFill>
              <a:prstDash val="soli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1595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FD3AF98-24B4-7BE1-76CB-62847606D939}"/>
              </a:ext>
            </a:extLst>
          </p:cNvPr>
          <p:cNvGrpSpPr/>
          <p:nvPr/>
        </p:nvGrpSpPr>
        <p:grpSpPr>
          <a:xfrm>
            <a:off x="11858847" y="8448302"/>
            <a:ext cx="1113465" cy="1250740"/>
            <a:chOff x="1064" y="6370"/>
            <a:chExt cx="1095" cy="1230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9480793B-9A44-980F-CFB1-94429A68208C}"/>
                </a:ext>
              </a:extLst>
            </p:cNvPr>
            <p:cNvSpPr/>
            <p:nvPr/>
          </p:nvSpPr>
          <p:spPr>
            <a:xfrm>
              <a:off x="1187" y="6401"/>
              <a:ext cx="850" cy="850"/>
            </a:xfrm>
            <a:prstGeom prst="rect">
              <a:avLst/>
            </a:prstGeom>
            <a:solidFill>
              <a:srgbClr val="D838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2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E5A9B4D-148F-5ADD-97D7-7212D06CC579}"/>
                </a:ext>
              </a:extLst>
            </p:cNvPr>
            <p:cNvSpPr txBox="1"/>
            <p:nvPr/>
          </p:nvSpPr>
          <p:spPr>
            <a:xfrm>
              <a:off x="1064" y="7316"/>
              <a:ext cx="1095" cy="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15-1333 TCX 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1818A0C2-BAD7-8D4D-8F91-F9D7128E47CA}"/>
                </a:ext>
              </a:extLst>
            </p:cNvPr>
            <p:cNvSpPr/>
            <p:nvPr/>
          </p:nvSpPr>
          <p:spPr>
            <a:xfrm>
              <a:off x="1158" y="6370"/>
              <a:ext cx="907" cy="1230"/>
            </a:xfrm>
            <a:prstGeom prst="rect">
              <a:avLst/>
            </a:prstGeom>
            <a:noFill/>
            <a:ln w="3175" cmpd="sng">
              <a:solidFill>
                <a:schemeClr val="tx1"/>
              </a:solidFill>
              <a:prstDash val="soli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1595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658A7BB-8865-13E2-D69F-ECCB9ACCE182}"/>
              </a:ext>
            </a:extLst>
          </p:cNvPr>
          <p:cNvGrpSpPr/>
          <p:nvPr/>
        </p:nvGrpSpPr>
        <p:grpSpPr>
          <a:xfrm>
            <a:off x="12892489" y="8448302"/>
            <a:ext cx="1113465" cy="1250740"/>
            <a:chOff x="1064" y="6370"/>
            <a:chExt cx="1095" cy="1230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CB8FCF99-3088-1BDC-8B48-363A723F39D3}"/>
                </a:ext>
              </a:extLst>
            </p:cNvPr>
            <p:cNvSpPr/>
            <p:nvPr/>
          </p:nvSpPr>
          <p:spPr>
            <a:xfrm>
              <a:off x="1187" y="6401"/>
              <a:ext cx="850" cy="850"/>
            </a:xfrm>
            <a:prstGeom prst="rect">
              <a:avLst/>
            </a:prstGeom>
            <a:solidFill>
              <a:srgbClr val="E2A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2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7ED71B3-72E3-5527-511F-20CE768A9C7A}"/>
                </a:ext>
              </a:extLst>
            </p:cNvPr>
            <p:cNvSpPr txBox="1"/>
            <p:nvPr/>
          </p:nvSpPr>
          <p:spPr>
            <a:xfrm>
              <a:off x="1064" y="7322"/>
              <a:ext cx="1095" cy="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14-1208 TCX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B0B4F9B5-BAF0-93DE-E64C-47AF864A92CA}"/>
                </a:ext>
              </a:extLst>
            </p:cNvPr>
            <p:cNvSpPr/>
            <p:nvPr/>
          </p:nvSpPr>
          <p:spPr>
            <a:xfrm>
              <a:off x="1158" y="6370"/>
              <a:ext cx="907" cy="1230"/>
            </a:xfrm>
            <a:prstGeom prst="rect">
              <a:avLst/>
            </a:prstGeom>
            <a:noFill/>
            <a:ln w="3175" cmpd="sng">
              <a:solidFill>
                <a:schemeClr val="tx1"/>
              </a:solidFill>
              <a:prstDash val="soli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1595"/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AA1A4EB0-2149-B740-6A03-D9263A2C335D}"/>
              </a:ext>
            </a:extLst>
          </p:cNvPr>
          <p:cNvSpPr txBox="1"/>
          <p:nvPr/>
        </p:nvSpPr>
        <p:spPr>
          <a:xfrm>
            <a:off x="9607744" y="8140525"/>
            <a:ext cx="5829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latin typeface="MiSans Normal" panose="00000500000000000000" charset="-122"/>
                <a:ea typeface="MiSans Normal" panose="00000500000000000000" charset="-122"/>
              </a:rPr>
              <a:t> </a:t>
            </a:r>
            <a:r>
              <a:rPr lang="zh-CN" altLang="en-US" sz="1400" dirty="0">
                <a:latin typeface="仿宋" panose="02010609060101010101" pitchFamily="49" charset="-122"/>
                <a:ea typeface="仿宋" panose="02010609060101010101" pitchFamily="49" charset="-122"/>
              </a:rPr>
              <a:t>底色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47CF36F0-5B7A-7EA7-AC47-04959D52D283}"/>
              </a:ext>
            </a:extLst>
          </p:cNvPr>
          <p:cNvSpPr/>
          <p:nvPr/>
        </p:nvSpPr>
        <p:spPr>
          <a:xfrm>
            <a:off x="1145054" y="1653845"/>
            <a:ext cx="12829240" cy="6423568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49BA18BD-7F1E-39CC-B1EF-8CC31EDEEB2B}"/>
              </a:ext>
            </a:extLst>
          </p:cNvPr>
          <p:cNvSpPr txBox="1"/>
          <p:nvPr/>
        </p:nvSpPr>
        <p:spPr>
          <a:xfrm>
            <a:off x="12033447" y="8140492"/>
            <a:ext cx="76426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仿宋" panose="02010609060101010101" pitchFamily="49" charset="-122"/>
                <a:ea typeface="仿宋" panose="02010609060101010101" pitchFamily="49" charset="-122"/>
              </a:rPr>
              <a:t>纹样色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82B861C-1D80-8F09-E60D-14DB209DB7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0047" y="860251"/>
            <a:ext cx="5944115" cy="542591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750C93B1-79B3-DA7B-29C7-A38BB72B0C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187" y="860251"/>
            <a:ext cx="1353429" cy="54259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DD3A99AB-88D8-D576-5CF4-D4CDBC7248E0}"/>
              </a:ext>
            </a:extLst>
          </p:cNvPr>
          <p:cNvSpPr/>
          <p:nvPr/>
        </p:nvSpPr>
        <p:spPr>
          <a:xfrm>
            <a:off x="11136563" y="1760639"/>
            <a:ext cx="2740459" cy="46450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根据实际情况自行增减页数</a:t>
            </a:r>
            <a:endParaRPr lang="en-US" altLang="zh-CN" sz="16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cs typeface="MiSans Normal" panose="000005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27867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BC69A8-7BAA-60BB-9B8D-3355E2630D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7345F695-0E7A-7055-6A29-ACDE6D7ECE62}"/>
              </a:ext>
            </a:extLst>
          </p:cNvPr>
          <p:cNvSpPr/>
          <p:nvPr/>
        </p:nvSpPr>
        <p:spPr>
          <a:xfrm>
            <a:off x="865187" y="1419225"/>
            <a:ext cx="13388975" cy="858139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3BE0C73-2038-540D-660F-4BFF89DA1D85}"/>
              </a:ext>
            </a:extLst>
          </p:cNvPr>
          <p:cNvSpPr txBox="1"/>
          <p:nvPr/>
        </p:nvSpPr>
        <p:spPr>
          <a:xfrm>
            <a:off x="1237869" y="8176809"/>
            <a:ext cx="2740488" cy="1578695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txBody>
          <a:bodyPr wrap="square" rtlCol="0">
            <a:noAutofit/>
          </a:bodyPr>
          <a:lstStyle/>
          <a:p>
            <a:pPr algn="l">
              <a:buClrTx/>
              <a:buSzTx/>
              <a:buFontTx/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设计说明：</a:t>
            </a:r>
            <a:r>
              <a:rPr lang="zh-CN" altLang="en-US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（</a:t>
            </a:r>
            <a:r>
              <a:rPr lang="en-US" altLang="zh-CN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100</a:t>
            </a:r>
            <a:r>
              <a:rPr lang="zh-CN" altLang="en-US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字以内）</a:t>
            </a:r>
            <a:endParaRPr lang="en-US" altLang="zh-CN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/>
            <a:endParaRPr lang="zh-CN" altLang="en-US" sz="1595" dirty="0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0345551E-A9C0-5CC3-7041-607A330B1BAD}"/>
              </a:ext>
            </a:extLst>
          </p:cNvPr>
          <p:cNvSpPr/>
          <p:nvPr/>
        </p:nvSpPr>
        <p:spPr>
          <a:xfrm>
            <a:off x="7958660" y="8337825"/>
            <a:ext cx="1440000" cy="14400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7DB7A162-DA8C-A236-4803-E8671F10DA73}"/>
              </a:ext>
            </a:extLst>
          </p:cNvPr>
          <p:cNvSpPr/>
          <p:nvPr/>
        </p:nvSpPr>
        <p:spPr>
          <a:xfrm>
            <a:off x="9473319" y="8337825"/>
            <a:ext cx="1440000" cy="14400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0CB724F7-E870-D59D-898A-9A0D10F839BF}"/>
              </a:ext>
            </a:extLst>
          </p:cNvPr>
          <p:cNvSpPr/>
          <p:nvPr/>
        </p:nvSpPr>
        <p:spPr>
          <a:xfrm>
            <a:off x="10987978" y="8337825"/>
            <a:ext cx="1440000" cy="14400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50C782C3-1622-06FE-3317-390069BBDD90}"/>
              </a:ext>
            </a:extLst>
          </p:cNvPr>
          <p:cNvSpPr/>
          <p:nvPr/>
        </p:nvSpPr>
        <p:spPr>
          <a:xfrm>
            <a:off x="12502637" y="8328679"/>
            <a:ext cx="1440000" cy="14400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582A9F56-F5F1-333A-E554-72D80F15D540}"/>
              </a:ext>
            </a:extLst>
          </p:cNvPr>
          <p:cNvSpPr/>
          <p:nvPr/>
        </p:nvSpPr>
        <p:spPr>
          <a:xfrm>
            <a:off x="1176713" y="1655064"/>
            <a:ext cx="12765924" cy="6396136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F06CC95-BE56-C588-BDC3-9FF53FCDFA99}"/>
              </a:ext>
            </a:extLst>
          </p:cNvPr>
          <p:cNvSpPr/>
          <p:nvPr/>
        </p:nvSpPr>
        <p:spPr>
          <a:xfrm>
            <a:off x="5312664" y="8337825"/>
            <a:ext cx="2312454" cy="1430854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面料小样请自行粘贴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903E43E-1976-4E79-2D93-F5E9E8186F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0047" y="887683"/>
            <a:ext cx="5944115" cy="54259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E98202E-9AAE-B4D5-DA83-B9911FDBBF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187" y="895953"/>
            <a:ext cx="1408298" cy="53649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852F54A9-3B4D-5031-B45D-1AABBF61B1E8}"/>
              </a:ext>
            </a:extLst>
          </p:cNvPr>
          <p:cNvSpPr/>
          <p:nvPr/>
        </p:nvSpPr>
        <p:spPr>
          <a:xfrm>
            <a:off x="11136563" y="1760639"/>
            <a:ext cx="2740459" cy="46450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根据实际情况自行增减页数</a:t>
            </a:r>
            <a:endParaRPr lang="en-US" altLang="zh-CN" sz="16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cs typeface="MiSans Normal" panose="000005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45981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19F0F9-B0E7-4B87-9E37-B4028A8F6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5CCB9B68-4CDE-B610-FD10-9810DD59C793}"/>
              </a:ext>
            </a:extLst>
          </p:cNvPr>
          <p:cNvSpPr/>
          <p:nvPr/>
        </p:nvSpPr>
        <p:spPr>
          <a:xfrm>
            <a:off x="865187" y="1419225"/>
            <a:ext cx="13388975" cy="858139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FD38980-46E8-5B56-E5BB-72A4198AF9AC}"/>
              </a:ext>
            </a:extLst>
          </p:cNvPr>
          <p:cNvSpPr txBox="1"/>
          <p:nvPr/>
        </p:nvSpPr>
        <p:spPr>
          <a:xfrm>
            <a:off x="1130607" y="8081011"/>
            <a:ext cx="3385364" cy="167449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txBody>
          <a:bodyPr wrap="square" rtlCol="0">
            <a:noAutofit/>
          </a:bodyPr>
          <a:lstStyle/>
          <a:p>
            <a:pPr algn="l">
              <a:buClrTx/>
              <a:buSzTx/>
              <a:buFontTx/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设计说明：</a:t>
            </a:r>
            <a:r>
              <a:rPr lang="zh-CN" altLang="en-US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（</a:t>
            </a:r>
            <a:r>
              <a:rPr lang="en-US" altLang="zh-CN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100</a:t>
            </a:r>
            <a:r>
              <a:rPr lang="zh-CN" altLang="en-US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字以内）</a:t>
            </a:r>
            <a:endParaRPr lang="en-US" altLang="zh-CN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/>
            <a:endParaRPr lang="zh-CN" altLang="en-US" sz="1595" dirty="0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E96C1963-E82E-6343-E7EB-AE0CA58F7AE2}"/>
              </a:ext>
            </a:extLst>
          </p:cNvPr>
          <p:cNvSpPr/>
          <p:nvPr/>
        </p:nvSpPr>
        <p:spPr>
          <a:xfrm>
            <a:off x="1130607" y="1673350"/>
            <a:ext cx="3385364" cy="6236208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C55DCA8-3721-710F-40C7-A1AE22ECAD73}"/>
              </a:ext>
            </a:extLst>
          </p:cNvPr>
          <p:cNvSpPr/>
          <p:nvPr/>
        </p:nvSpPr>
        <p:spPr>
          <a:xfrm>
            <a:off x="4781393" y="1682495"/>
            <a:ext cx="9167280" cy="807300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4D8AD70-D8B7-912D-58D4-55343CDDDADA}"/>
              </a:ext>
            </a:extLst>
          </p:cNvPr>
          <p:cNvSpPr/>
          <p:nvPr/>
        </p:nvSpPr>
        <p:spPr>
          <a:xfrm>
            <a:off x="2279221" y="4441463"/>
            <a:ext cx="1088136" cy="71826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款式一（效果图）</a:t>
            </a:r>
            <a:endParaRPr lang="en-US" altLang="zh-CN" sz="16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cs typeface="MiSans Normal" panose="00000500000000000000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308B8CF-C2A9-BB6B-6182-A3A2F43AF1C3}"/>
              </a:ext>
            </a:extLst>
          </p:cNvPr>
          <p:cNvSpPr/>
          <p:nvPr/>
        </p:nvSpPr>
        <p:spPr>
          <a:xfrm>
            <a:off x="8148547" y="5300186"/>
            <a:ext cx="2597564" cy="715314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款式一应用纹样细节图</a:t>
            </a:r>
            <a:endParaRPr lang="en-US" altLang="zh-CN" sz="16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cs typeface="MiSans Normal" panose="00000500000000000000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F314E1D-3882-4C7A-1C5E-FE7A891AB8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0047" y="887683"/>
            <a:ext cx="5944115" cy="54259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65B7E55-AC61-66EC-E53D-9198D5230E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187" y="910034"/>
            <a:ext cx="1390008" cy="53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2346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3E479E-6134-F0AC-98E7-052B4C2CE3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2268B5FD-4C12-B30E-E923-BBDE72F02665}"/>
              </a:ext>
            </a:extLst>
          </p:cNvPr>
          <p:cNvSpPr/>
          <p:nvPr/>
        </p:nvSpPr>
        <p:spPr>
          <a:xfrm>
            <a:off x="865187" y="1430274"/>
            <a:ext cx="13388975" cy="858139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AE5FE85-B00E-5AB7-148F-01A7E4495108}"/>
              </a:ext>
            </a:extLst>
          </p:cNvPr>
          <p:cNvSpPr/>
          <p:nvPr/>
        </p:nvSpPr>
        <p:spPr>
          <a:xfrm>
            <a:off x="1168347" y="2331720"/>
            <a:ext cx="3239061" cy="7388352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13A50A8-7FF5-E4E1-0BD2-432BAFC404AC}"/>
              </a:ext>
            </a:extLst>
          </p:cNvPr>
          <p:cNvSpPr/>
          <p:nvPr/>
        </p:nvSpPr>
        <p:spPr>
          <a:xfrm>
            <a:off x="4710568" y="2330577"/>
            <a:ext cx="9249579" cy="7388352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61D0A3A-5F14-775D-2BFA-059F50350172}"/>
              </a:ext>
            </a:extLst>
          </p:cNvPr>
          <p:cNvSpPr/>
          <p:nvPr/>
        </p:nvSpPr>
        <p:spPr>
          <a:xfrm>
            <a:off x="2243809" y="5668573"/>
            <a:ext cx="1088136" cy="71826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款式一（效果图）</a:t>
            </a:r>
            <a:endParaRPr lang="en-US" altLang="zh-CN" sz="16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cs typeface="MiSans Normal" panose="00000500000000000000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1B3DBB2-937A-31F9-4A56-21401725E526}"/>
              </a:ext>
            </a:extLst>
          </p:cNvPr>
          <p:cNvSpPr/>
          <p:nvPr/>
        </p:nvSpPr>
        <p:spPr>
          <a:xfrm>
            <a:off x="8786716" y="5667096"/>
            <a:ext cx="1452023" cy="715314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款式一</a:t>
            </a:r>
            <a:endParaRPr lang="en-US" altLang="zh-CN" sz="16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cs typeface="MiSans Normal" panose="00000500000000000000" charset="-122"/>
            </a:endParaRPr>
          </a:p>
          <a:p>
            <a:pPr algn="ctr"/>
            <a:r>
              <a:rPr lang="zh-CN" altLang="en-US" sz="1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服装结构图</a:t>
            </a:r>
            <a:endParaRPr lang="en-US" altLang="zh-CN" sz="16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cs typeface="MiSans Normal" panose="00000500000000000000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CE0B1C1-E36D-2B51-6F0D-8769A029D9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0047" y="887683"/>
            <a:ext cx="5944115" cy="542591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F68344A0-4617-B0FC-6FAF-CBAA9BEEB45D}"/>
              </a:ext>
            </a:extLst>
          </p:cNvPr>
          <p:cNvSpPr/>
          <p:nvPr/>
        </p:nvSpPr>
        <p:spPr>
          <a:xfrm>
            <a:off x="11136563" y="1627637"/>
            <a:ext cx="2740459" cy="46450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根据实际情况自行增减页数</a:t>
            </a:r>
            <a:endParaRPr lang="en-US" altLang="zh-CN" sz="16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cs typeface="MiSans Normal" panose="00000500000000000000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1F9CB760-0789-1C4A-ACC4-CF824F4984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471" y="898428"/>
            <a:ext cx="3414056" cy="53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8400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C1644B-C9FC-30E5-A3F9-436DC0B675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14F4BFE1-7A09-8B2E-F413-3E037410854D}"/>
              </a:ext>
            </a:extLst>
          </p:cNvPr>
          <p:cNvSpPr txBox="1"/>
          <p:nvPr/>
        </p:nvSpPr>
        <p:spPr>
          <a:xfrm>
            <a:off x="1064133" y="8163307"/>
            <a:ext cx="2740488" cy="167449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txBody>
          <a:bodyPr wrap="square" rtlCol="0">
            <a:noAutofit/>
          </a:bodyPr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作品名称：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  <a:cs typeface="MiSans Normal" panose="00000500000000000000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  <a:cs typeface="MiSans Normal" panose="00000500000000000000" charset="-122"/>
              </a:rPr>
              <a:t>姓名：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  <a:cs typeface="MiSans Normal" panose="00000500000000000000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学校：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指导老师（如有）：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EF244C0-9980-F9F5-0444-53F3B947B4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0047" y="887683"/>
            <a:ext cx="5944115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34836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主题​​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1092</TotalTime>
  <Words>190</Words>
  <Application>Microsoft Office PowerPoint</Application>
  <PresentationFormat>自定义</PresentationFormat>
  <Paragraphs>38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MiSans Normal</vt:lpstr>
      <vt:lpstr>仿宋</vt:lpstr>
      <vt:lpstr>黑体</vt:lpstr>
      <vt:lpstr>微软雅黑</vt:lpstr>
      <vt:lpstr>Aptos</vt:lpstr>
      <vt:lpstr>Aptos Display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Xinwei Hu</dc:creator>
  <cp:lastModifiedBy>Xinwei Hu</cp:lastModifiedBy>
  <cp:revision>7</cp:revision>
  <dcterms:created xsi:type="dcterms:W3CDTF">2024-02-27T03:15:39Z</dcterms:created>
  <dcterms:modified xsi:type="dcterms:W3CDTF">2024-10-16T01:38:25Z</dcterms:modified>
</cp:coreProperties>
</file>